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5" r:id="rId3"/>
    <p:sldId id="258" r:id="rId4"/>
    <p:sldId id="256" r:id="rId5"/>
    <p:sldId id="259" r:id="rId6"/>
    <p:sldId id="260" r:id="rId7"/>
    <p:sldId id="261" r:id="rId8"/>
    <p:sldId id="262" r:id="rId9"/>
    <p:sldId id="264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9AFC1883-3181-4108-BA7F-9C239248F7F7}">
          <p14:sldIdLst>
            <p14:sldId id="257"/>
          </p14:sldIdLst>
        </p14:section>
        <p14:section name="培訓資格至初次認證" id="{4BABB060-1C16-440A-8709-D3F81F310D95}">
          <p14:sldIdLst>
            <p14:sldId id="265"/>
            <p14:sldId id="258"/>
            <p14:sldId id="256"/>
            <p14:sldId id="259"/>
            <p14:sldId id="260"/>
            <p14:sldId id="261"/>
            <p14:sldId id="262"/>
          </p14:sldIdLst>
        </p14:section>
        <p14:section name="成為指導師資後" id="{521AA75F-39BA-4B02-8FA6-0F74668ECCB9}">
          <p14:sldIdLst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2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DAF5DE-77F5-4F8C-80DC-BF09AFBF0A58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8CC308B0-D7B0-438A-8DA3-0C2FCB1A30A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5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年年資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皆執登於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gm:t>
    </dgm:pt>
    <dgm:pt modelId="{77CD98EF-3D36-4410-9FD8-695A5BB72645}" type="parTrans" cxnId="{105FC516-E71A-4C08-B51F-BEF6F41C91D3}">
      <dgm:prSet/>
      <dgm:spPr/>
      <dgm:t>
        <a:bodyPr/>
        <a:lstStyle/>
        <a:p>
          <a:endParaRPr lang="zh-TW" altLang="en-US" sz="2800"/>
        </a:p>
      </dgm:t>
    </dgm:pt>
    <dgm:pt modelId="{51943B55-785C-4448-9ABA-D11574DCC3D0}" type="sibTrans" cxnId="{105FC516-E71A-4C08-B51F-BEF6F41C91D3}">
      <dgm:prSet/>
      <dgm:spPr/>
      <dgm:t>
        <a:bodyPr/>
        <a:lstStyle/>
        <a:p>
          <a:endParaRPr lang="zh-TW" altLang="en-US" sz="2800"/>
        </a:p>
      </dgm:t>
    </dgm:pt>
    <dgm:pt modelId="{3E9F1AE2-73F6-4A8E-B933-DDD66E75E54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申請培訓資格</a:t>
          </a:r>
          <a:endParaRPr lang="en-US" altLang="zh-TW" sz="1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以電子郵件寄送</a:t>
          </a:r>
          <a:endParaRPr lang="zh-TW" altLang="en-US" sz="1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344BFF29-D4C7-4715-B170-F89C1222F48B}" type="parTrans" cxnId="{B660F18E-5AF5-4B38-97D2-6806C5928951}">
      <dgm:prSet/>
      <dgm:spPr/>
      <dgm:t>
        <a:bodyPr/>
        <a:lstStyle/>
        <a:p>
          <a:endParaRPr lang="zh-TW" altLang="en-US" sz="2800"/>
        </a:p>
      </dgm:t>
    </dgm:pt>
    <dgm:pt modelId="{B4552386-4D29-4421-96F8-59A9BB4CAA5C}" type="sibTrans" cxnId="{B660F18E-5AF5-4B38-97D2-6806C5928951}">
      <dgm:prSet/>
      <dgm:spPr/>
      <dgm:t>
        <a:bodyPr/>
        <a:lstStyle/>
        <a:p>
          <a:endParaRPr lang="zh-TW" altLang="en-US" sz="2800"/>
        </a:p>
      </dgm:t>
    </dgm:pt>
    <dgm:pt modelId="{60C631C7-B968-4C36-8723-C6FFA4F3CB1C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收件審核</a:t>
          </a:r>
          <a:endParaRPr lang="en-US" altLang="zh-TW" sz="14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通過後建立個人系統</a:t>
          </a:r>
          <a:endParaRPr lang="zh-TW" altLang="en-US" sz="1200" dirty="0">
            <a:latin typeface="標楷體" panose="03000509000000000000" pitchFamily="65" charset="-120"/>
            <a:ea typeface="標楷體" panose="03000509000000000000" pitchFamily="65" charset="-120"/>
          </a:endParaRPr>
        </a:p>
      </dgm:t>
    </dgm:pt>
    <dgm:pt modelId="{F0989DC6-B4C8-474F-9C46-E3A91BAC16A4}" type="parTrans" cxnId="{D3F993D2-BA81-4219-A47C-4237263F35E8}">
      <dgm:prSet/>
      <dgm:spPr/>
      <dgm:t>
        <a:bodyPr/>
        <a:lstStyle/>
        <a:p>
          <a:endParaRPr lang="zh-TW" altLang="en-US" sz="2800"/>
        </a:p>
      </dgm:t>
    </dgm:pt>
    <dgm:pt modelId="{B115D2A7-7EDF-4028-8D2E-DD8BB74C6311}" type="sibTrans" cxnId="{D3F993D2-BA81-4219-A47C-4237263F35E8}">
      <dgm:prSet/>
      <dgm:spPr/>
      <dgm:t>
        <a:bodyPr/>
        <a:lstStyle/>
        <a:p>
          <a:endParaRPr lang="zh-TW" altLang="en-US" sz="2800"/>
        </a:p>
      </dgm:t>
    </dgm:pt>
    <dgm:pt modelId="{8627518E-6D75-47AD-909C-D7E0D0895E13}">
      <dgm:prSet phldrT="[文字]" custT="1"/>
      <dgm:spPr/>
      <dgm:t>
        <a:bodyPr/>
        <a:lstStyle/>
        <a:p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參與培訓課程</a:t>
          </a:r>
        </a:p>
      </dgm:t>
    </dgm:pt>
    <dgm:pt modelId="{56647618-7682-4A72-B7D3-95E26A60BCD1}" type="parTrans" cxnId="{913277D4-8771-4DEC-8F59-65E250C50DB4}">
      <dgm:prSet/>
      <dgm:spPr/>
      <dgm:t>
        <a:bodyPr/>
        <a:lstStyle/>
        <a:p>
          <a:endParaRPr lang="zh-TW" altLang="en-US" sz="2800"/>
        </a:p>
      </dgm:t>
    </dgm:pt>
    <dgm:pt modelId="{27816674-455F-45CE-A097-1CB08262A41C}" type="sibTrans" cxnId="{913277D4-8771-4DEC-8F59-65E250C50DB4}">
      <dgm:prSet/>
      <dgm:spPr/>
      <dgm:t>
        <a:bodyPr/>
        <a:lstStyle/>
        <a:p>
          <a:endParaRPr lang="zh-TW" altLang="en-US" sz="2800"/>
        </a:p>
      </dgm:t>
    </dgm:pt>
    <dgm:pt modelId="{D609CEF0-57DE-45B1-A2DD-FABC8CC8B87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成為臨床醫學指導教師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gm:t>
    </dgm:pt>
    <dgm:pt modelId="{8E4A37E9-28CF-4D6B-A7A6-E583F4BA919A}" type="parTrans" cxnId="{7C34D51C-61FF-43AD-97A6-35CD40E093AD}">
      <dgm:prSet/>
      <dgm:spPr/>
      <dgm:t>
        <a:bodyPr/>
        <a:lstStyle/>
        <a:p>
          <a:endParaRPr lang="zh-TW" altLang="en-US"/>
        </a:p>
      </dgm:t>
    </dgm:pt>
    <dgm:pt modelId="{A6054C10-7E63-4276-98CA-F9DE011D1BA2}" type="sibTrans" cxnId="{7C34D51C-61FF-43AD-97A6-35CD40E093AD}">
      <dgm:prSet/>
      <dgm:spPr/>
      <dgm:t>
        <a:bodyPr/>
        <a:lstStyle/>
        <a:p>
          <a:endParaRPr lang="zh-TW" altLang="en-US"/>
        </a:p>
      </dgm:t>
    </dgm:pt>
    <dgm:pt modelId="{6949AE6A-4E9D-4437-B4AC-8B66C34F8B3C}" type="pres">
      <dgm:prSet presAssocID="{EDDAF5DE-77F5-4F8C-80DC-BF09AFBF0A58}" presName="rootnode" presStyleCnt="0">
        <dgm:presLayoutVars>
          <dgm:chMax/>
          <dgm:chPref/>
          <dgm:dir/>
          <dgm:animLvl val="lvl"/>
        </dgm:presLayoutVars>
      </dgm:prSet>
      <dgm:spPr/>
    </dgm:pt>
    <dgm:pt modelId="{FE1F8E6F-4D81-4E71-96EB-871B904D574F}" type="pres">
      <dgm:prSet presAssocID="{8CC308B0-D7B0-438A-8DA3-0C2FCB1A30AA}" presName="composite" presStyleCnt="0"/>
      <dgm:spPr/>
    </dgm:pt>
    <dgm:pt modelId="{3C2B8498-FC3B-445E-A100-F16A93822DD3}" type="pres">
      <dgm:prSet presAssocID="{8CC308B0-D7B0-438A-8DA3-0C2FCB1A30AA}" presName="bentUpArrow1" presStyleLbl="alignImgPlace1" presStyleIdx="0" presStyleCnt="4" custLinFactNeighborX="-1184" custLinFactNeighborY="342"/>
      <dgm:spPr/>
    </dgm:pt>
    <dgm:pt modelId="{3E0F633C-69A7-4C84-A0F5-65BF741576CC}" type="pres">
      <dgm:prSet presAssocID="{8CC308B0-D7B0-438A-8DA3-0C2FCB1A30AA}" presName="ParentText" presStyleLbl="node1" presStyleIdx="0" presStyleCnt="5" custScaleX="152133" custLinFactNeighborX="18947" custLinFactNeighborY="-198">
        <dgm:presLayoutVars>
          <dgm:chMax val="1"/>
          <dgm:chPref val="1"/>
          <dgm:bulletEnabled val="1"/>
        </dgm:presLayoutVars>
      </dgm:prSet>
      <dgm:spPr/>
    </dgm:pt>
    <dgm:pt modelId="{C75682AF-204A-400F-86BE-C8D20BCBAAD1}" type="pres">
      <dgm:prSet presAssocID="{8CC308B0-D7B0-438A-8DA3-0C2FCB1A30A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F8F19A53-E4E5-4261-9EC9-254A26BEBBF7}" type="pres">
      <dgm:prSet presAssocID="{51943B55-785C-4448-9ABA-D11574DCC3D0}" presName="sibTrans" presStyleCnt="0"/>
      <dgm:spPr/>
    </dgm:pt>
    <dgm:pt modelId="{A6023E2A-DFC4-44A1-897F-4DE25540FC47}" type="pres">
      <dgm:prSet presAssocID="{3E9F1AE2-73F6-4A8E-B933-DDD66E75E54A}" presName="composite" presStyleCnt="0"/>
      <dgm:spPr/>
    </dgm:pt>
    <dgm:pt modelId="{D41C434A-7C23-4267-91B1-4446DC5A421D}" type="pres">
      <dgm:prSet presAssocID="{3E9F1AE2-73F6-4A8E-B933-DDD66E75E54A}" presName="bentUpArrow1" presStyleLbl="alignImgPlace1" presStyleIdx="1" presStyleCnt="4" custLinFactNeighborX="3941" custLinFactNeighborY="2837"/>
      <dgm:spPr/>
    </dgm:pt>
    <dgm:pt modelId="{7E691B14-B965-43DD-A23F-9A6E85D683DD}" type="pres">
      <dgm:prSet presAssocID="{3E9F1AE2-73F6-4A8E-B933-DDD66E75E54A}" presName="ParentText" presStyleLbl="node1" presStyleIdx="1" presStyleCnt="5" custScaleX="152133" custLinFactNeighborX="12896" custLinFactNeighborY="-4867">
        <dgm:presLayoutVars>
          <dgm:chMax val="1"/>
          <dgm:chPref val="1"/>
          <dgm:bulletEnabled val="1"/>
        </dgm:presLayoutVars>
      </dgm:prSet>
      <dgm:spPr/>
    </dgm:pt>
    <dgm:pt modelId="{E75570D7-C9D4-4498-8B43-332085F35DF7}" type="pres">
      <dgm:prSet presAssocID="{3E9F1AE2-73F6-4A8E-B933-DDD66E75E54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200C23E-3411-46C0-A752-A26BB9190331}" type="pres">
      <dgm:prSet presAssocID="{B4552386-4D29-4421-96F8-59A9BB4CAA5C}" presName="sibTrans" presStyleCnt="0"/>
      <dgm:spPr/>
    </dgm:pt>
    <dgm:pt modelId="{A11AC710-1277-401E-AD64-71F829182063}" type="pres">
      <dgm:prSet presAssocID="{60C631C7-B968-4C36-8723-C6FFA4F3CB1C}" presName="composite" presStyleCnt="0"/>
      <dgm:spPr/>
    </dgm:pt>
    <dgm:pt modelId="{F8F24404-9061-4FAC-95E8-BCA1493B9F4E}" type="pres">
      <dgm:prSet presAssocID="{60C631C7-B968-4C36-8723-C6FFA4F3CB1C}" presName="bentUpArrow1" presStyleLbl="alignImgPlace1" presStyleIdx="2" presStyleCnt="4"/>
      <dgm:spPr/>
    </dgm:pt>
    <dgm:pt modelId="{534ED5D0-E4C2-4A27-A757-AD1D5022953D}" type="pres">
      <dgm:prSet presAssocID="{60C631C7-B968-4C36-8723-C6FFA4F3CB1C}" presName="ParentText" presStyleLbl="node1" presStyleIdx="2" presStyleCnt="5" custScaleX="152133" custLinFactNeighborX="14324" custLinFactNeighborY="-2962">
        <dgm:presLayoutVars>
          <dgm:chMax val="1"/>
          <dgm:chPref val="1"/>
          <dgm:bulletEnabled val="1"/>
        </dgm:presLayoutVars>
      </dgm:prSet>
      <dgm:spPr/>
    </dgm:pt>
    <dgm:pt modelId="{5AA0A595-5649-4877-A209-745BC04FBAE0}" type="pres">
      <dgm:prSet presAssocID="{60C631C7-B968-4C36-8723-C6FFA4F3CB1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77FD9DB-D6F1-465C-9880-777020355047}" type="pres">
      <dgm:prSet presAssocID="{B115D2A7-7EDF-4028-8D2E-DD8BB74C6311}" presName="sibTrans" presStyleCnt="0"/>
      <dgm:spPr/>
    </dgm:pt>
    <dgm:pt modelId="{6FDB616E-BED3-48FE-BFC1-77870201D179}" type="pres">
      <dgm:prSet presAssocID="{8627518E-6D75-47AD-909C-D7E0D0895E13}" presName="composite" presStyleCnt="0"/>
      <dgm:spPr/>
    </dgm:pt>
    <dgm:pt modelId="{CBAEFFB1-399F-40CB-95A9-E699C34106C0}" type="pres">
      <dgm:prSet presAssocID="{8627518E-6D75-47AD-909C-D7E0D0895E13}" presName="bentUpArrow1" presStyleLbl="alignImgPlace1" presStyleIdx="3" presStyleCnt="4"/>
      <dgm:spPr/>
    </dgm:pt>
    <dgm:pt modelId="{AC1576EC-4112-415F-8905-5170047A3AA9}" type="pres">
      <dgm:prSet presAssocID="{8627518E-6D75-47AD-909C-D7E0D0895E13}" presName="ParentText" presStyleLbl="node1" presStyleIdx="3" presStyleCnt="5" custScaleX="152133" custLinFactNeighborX="12322" custLinFactNeighborY="-6921">
        <dgm:presLayoutVars>
          <dgm:chMax val="1"/>
          <dgm:chPref val="1"/>
          <dgm:bulletEnabled val="1"/>
        </dgm:presLayoutVars>
      </dgm:prSet>
      <dgm:spPr/>
    </dgm:pt>
    <dgm:pt modelId="{64838324-96F8-4A25-BC33-B26D286C9DE6}" type="pres">
      <dgm:prSet presAssocID="{8627518E-6D75-47AD-909C-D7E0D0895E1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9E0D820-3BAD-490F-853E-2D8A1BFDF336}" type="pres">
      <dgm:prSet presAssocID="{27816674-455F-45CE-A097-1CB08262A41C}" presName="sibTrans" presStyleCnt="0"/>
      <dgm:spPr/>
    </dgm:pt>
    <dgm:pt modelId="{0EDB590E-574D-4723-9E30-DCF939D24A63}" type="pres">
      <dgm:prSet presAssocID="{D609CEF0-57DE-45B1-A2DD-FABC8CC8B87A}" presName="composite" presStyleCnt="0"/>
      <dgm:spPr/>
    </dgm:pt>
    <dgm:pt modelId="{C95D3CC7-2792-43BB-B58F-56B1C7176858}" type="pres">
      <dgm:prSet presAssocID="{D609CEF0-57DE-45B1-A2DD-FABC8CC8B87A}" presName="ParentText" presStyleLbl="node1" presStyleIdx="4" presStyleCnt="5" custScaleX="152133" custLinFactNeighborX="12339" custLinFactNeighborY="2576">
        <dgm:presLayoutVars>
          <dgm:chMax val="1"/>
          <dgm:chPref val="1"/>
          <dgm:bulletEnabled val="1"/>
        </dgm:presLayoutVars>
      </dgm:prSet>
      <dgm:spPr/>
    </dgm:pt>
  </dgm:ptLst>
  <dgm:cxnLst>
    <dgm:cxn modelId="{105FC516-E71A-4C08-B51F-BEF6F41C91D3}" srcId="{EDDAF5DE-77F5-4F8C-80DC-BF09AFBF0A58}" destId="{8CC308B0-D7B0-438A-8DA3-0C2FCB1A30AA}" srcOrd="0" destOrd="0" parTransId="{77CD98EF-3D36-4410-9FD8-695A5BB72645}" sibTransId="{51943B55-785C-4448-9ABA-D11574DCC3D0}"/>
    <dgm:cxn modelId="{7C34D51C-61FF-43AD-97A6-35CD40E093AD}" srcId="{EDDAF5DE-77F5-4F8C-80DC-BF09AFBF0A58}" destId="{D609CEF0-57DE-45B1-A2DD-FABC8CC8B87A}" srcOrd="4" destOrd="0" parTransId="{8E4A37E9-28CF-4D6B-A7A6-E583F4BA919A}" sibTransId="{A6054C10-7E63-4276-98CA-F9DE011D1BA2}"/>
    <dgm:cxn modelId="{7798FB6A-8FE0-482B-9E15-D53E5CEB56EB}" type="presOf" srcId="{8CC308B0-D7B0-438A-8DA3-0C2FCB1A30AA}" destId="{3E0F633C-69A7-4C84-A0F5-65BF741576CC}" srcOrd="0" destOrd="0" presId="urn:microsoft.com/office/officeart/2005/8/layout/StepDownProcess"/>
    <dgm:cxn modelId="{A9440157-4B94-4682-83D6-5B8F6CB7A826}" type="presOf" srcId="{EDDAF5DE-77F5-4F8C-80DC-BF09AFBF0A58}" destId="{6949AE6A-4E9D-4437-B4AC-8B66C34F8B3C}" srcOrd="0" destOrd="0" presId="urn:microsoft.com/office/officeart/2005/8/layout/StepDownProcess"/>
    <dgm:cxn modelId="{78853083-6B7E-4E86-963C-4B90B6D187DA}" type="presOf" srcId="{60C631C7-B968-4C36-8723-C6FFA4F3CB1C}" destId="{534ED5D0-E4C2-4A27-A757-AD1D5022953D}" srcOrd="0" destOrd="0" presId="urn:microsoft.com/office/officeart/2005/8/layout/StepDownProcess"/>
    <dgm:cxn modelId="{B660F18E-5AF5-4B38-97D2-6806C5928951}" srcId="{EDDAF5DE-77F5-4F8C-80DC-BF09AFBF0A58}" destId="{3E9F1AE2-73F6-4A8E-B933-DDD66E75E54A}" srcOrd="1" destOrd="0" parTransId="{344BFF29-D4C7-4715-B170-F89C1222F48B}" sibTransId="{B4552386-4D29-4421-96F8-59A9BB4CAA5C}"/>
    <dgm:cxn modelId="{9624F9BC-344F-47E1-857E-D370FA62CB39}" type="presOf" srcId="{D609CEF0-57DE-45B1-A2DD-FABC8CC8B87A}" destId="{C95D3CC7-2792-43BB-B58F-56B1C7176858}" srcOrd="0" destOrd="0" presId="urn:microsoft.com/office/officeart/2005/8/layout/StepDownProcess"/>
    <dgm:cxn modelId="{EB1068C6-3E92-4150-B817-C8240F9452F2}" type="presOf" srcId="{3E9F1AE2-73F6-4A8E-B933-DDD66E75E54A}" destId="{7E691B14-B965-43DD-A23F-9A6E85D683DD}" srcOrd="0" destOrd="0" presId="urn:microsoft.com/office/officeart/2005/8/layout/StepDownProcess"/>
    <dgm:cxn modelId="{D3F993D2-BA81-4219-A47C-4237263F35E8}" srcId="{EDDAF5DE-77F5-4F8C-80DC-BF09AFBF0A58}" destId="{60C631C7-B968-4C36-8723-C6FFA4F3CB1C}" srcOrd="2" destOrd="0" parTransId="{F0989DC6-B4C8-474F-9C46-E3A91BAC16A4}" sibTransId="{B115D2A7-7EDF-4028-8D2E-DD8BB74C6311}"/>
    <dgm:cxn modelId="{913277D4-8771-4DEC-8F59-65E250C50DB4}" srcId="{EDDAF5DE-77F5-4F8C-80DC-BF09AFBF0A58}" destId="{8627518E-6D75-47AD-909C-D7E0D0895E13}" srcOrd="3" destOrd="0" parTransId="{56647618-7682-4A72-B7D3-95E26A60BCD1}" sibTransId="{27816674-455F-45CE-A097-1CB08262A41C}"/>
    <dgm:cxn modelId="{FBFFF2EC-FED2-413D-95E5-EA01999F7A94}" type="presOf" srcId="{8627518E-6D75-47AD-909C-D7E0D0895E13}" destId="{AC1576EC-4112-415F-8905-5170047A3AA9}" srcOrd="0" destOrd="0" presId="urn:microsoft.com/office/officeart/2005/8/layout/StepDownProcess"/>
    <dgm:cxn modelId="{C0738CC9-7C02-4D7E-BE7E-3DAEB5115362}" type="presParOf" srcId="{6949AE6A-4E9D-4437-B4AC-8B66C34F8B3C}" destId="{FE1F8E6F-4D81-4E71-96EB-871B904D574F}" srcOrd="0" destOrd="0" presId="urn:microsoft.com/office/officeart/2005/8/layout/StepDownProcess"/>
    <dgm:cxn modelId="{DAD1E1E4-C453-47E8-BFCD-1C994A628723}" type="presParOf" srcId="{FE1F8E6F-4D81-4E71-96EB-871B904D574F}" destId="{3C2B8498-FC3B-445E-A100-F16A93822DD3}" srcOrd="0" destOrd="0" presId="urn:microsoft.com/office/officeart/2005/8/layout/StepDownProcess"/>
    <dgm:cxn modelId="{9F86A509-7057-4DE7-AF54-7144E81CCD3E}" type="presParOf" srcId="{FE1F8E6F-4D81-4E71-96EB-871B904D574F}" destId="{3E0F633C-69A7-4C84-A0F5-65BF741576CC}" srcOrd="1" destOrd="0" presId="urn:microsoft.com/office/officeart/2005/8/layout/StepDownProcess"/>
    <dgm:cxn modelId="{BE176A71-4855-40B7-AD25-D9F32003CE9A}" type="presParOf" srcId="{FE1F8E6F-4D81-4E71-96EB-871B904D574F}" destId="{C75682AF-204A-400F-86BE-C8D20BCBAAD1}" srcOrd="2" destOrd="0" presId="urn:microsoft.com/office/officeart/2005/8/layout/StepDownProcess"/>
    <dgm:cxn modelId="{C59F9F3E-52F0-4EC8-9655-2DF3E429EA16}" type="presParOf" srcId="{6949AE6A-4E9D-4437-B4AC-8B66C34F8B3C}" destId="{F8F19A53-E4E5-4261-9EC9-254A26BEBBF7}" srcOrd="1" destOrd="0" presId="urn:microsoft.com/office/officeart/2005/8/layout/StepDownProcess"/>
    <dgm:cxn modelId="{4C54586F-F65A-4050-83A8-83E629B41DBB}" type="presParOf" srcId="{6949AE6A-4E9D-4437-B4AC-8B66C34F8B3C}" destId="{A6023E2A-DFC4-44A1-897F-4DE25540FC47}" srcOrd="2" destOrd="0" presId="urn:microsoft.com/office/officeart/2005/8/layout/StepDownProcess"/>
    <dgm:cxn modelId="{86052190-A31A-4C8F-BAE9-911E74901457}" type="presParOf" srcId="{A6023E2A-DFC4-44A1-897F-4DE25540FC47}" destId="{D41C434A-7C23-4267-91B1-4446DC5A421D}" srcOrd="0" destOrd="0" presId="urn:microsoft.com/office/officeart/2005/8/layout/StepDownProcess"/>
    <dgm:cxn modelId="{FE7654A5-B5CF-440A-A58C-B2BBE1B543A9}" type="presParOf" srcId="{A6023E2A-DFC4-44A1-897F-4DE25540FC47}" destId="{7E691B14-B965-43DD-A23F-9A6E85D683DD}" srcOrd="1" destOrd="0" presId="urn:microsoft.com/office/officeart/2005/8/layout/StepDownProcess"/>
    <dgm:cxn modelId="{8D77134E-3F65-4863-9A7C-229B653A8A47}" type="presParOf" srcId="{A6023E2A-DFC4-44A1-897F-4DE25540FC47}" destId="{E75570D7-C9D4-4498-8B43-332085F35DF7}" srcOrd="2" destOrd="0" presId="urn:microsoft.com/office/officeart/2005/8/layout/StepDownProcess"/>
    <dgm:cxn modelId="{C4EBB151-BBA4-427F-B942-3975D5BCE7E1}" type="presParOf" srcId="{6949AE6A-4E9D-4437-B4AC-8B66C34F8B3C}" destId="{9200C23E-3411-46C0-A752-A26BB9190331}" srcOrd="3" destOrd="0" presId="urn:microsoft.com/office/officeart/2005/8/layout/StepDownProcess"/>
    <dgm:cxn modelId="{D63ED93D-8BBD-48F3-ADCE-41B5DE00FA6D}" type="presParOf" srcId="{6949AE6A-4E9D-4437-B4AC-8B66C34F8B3C}" destId="{A11AC710-1277-401E-AD64-71F829182063}" srcOrd="4" destOrd="0" presId="urn:microsoft.com/office/officeart/2005/8/layout/StepDownProcess"/>
    <dgm:cxn modelId="{6318E57A-836B-4A1D-A096-AEE3558B1C8D}" type="presParOf" srcId="{A11AC710-1277-401E-AD64-71F829182063}" destId="{F8F24404-9061-4FAC-95E8-BCA1493B9F4E}" srcOrd="0" destOrd="0" presId="urn:microsoft.com/office/officeart/2005/8/layout/StepDownProcess"/>
    <dgm:cxn modelId="{9629CA58-4C07-45C7-A233-CE20FD1EAE6E}" type="presParOf" srcId="{A11AC710-1277-401E-AD64-71F829182063}" destId="{534ED5D0-E4C2-4A27-A757-AD1D5022953D}" srcOrd="1" destOrd="0" presId="urn:microsoft.com/office/officeart/2005/8/layout/StepDownProcess"/>
    <dgm:cxn modelId="{137FA68C-44BD-4761-BC79-90F32AE1A1BC}" type="presParOf" srcId="{A11AC710-1277-401E-AD64-71F829182063}" destId="{5AA0A595-5649-4877-A209-745BC04FBAE0}" srcOrd="2" destOrd="0" presId="urn:microsoft.com/office/officeart/2005/8/layout/StepDownProcess"/>
    <dgm:cxn modelId="{4685CF15-F818-42E5-A3D2-D96DD45CBC66}" type="presParOf" srcId="{6949AE6A-4E9D-4437-B4AC-8B66C34F8B3C}" destId="{477FD9DB-D6F1-465C-9880-777020355047}" srcOrd="5" destOrd="0" presId="urn:microsoft.com/office/officeart/2005/8/layout/StepDownProcess"/>
    <dgm:cxn modelId="{AD712B5D-FB69-4E48-8410-F1ADBA46C01C}" type="presParOf" srcId="{6949AE6A-4E9D-4437-B4AC-8B66C34F8B3C}" destId="{6FDB616E-BED3-48FE-BFC1-77870201D179}" srcOrd="6" destOrd="0" presId="urn:microsoft.com/office/officeart/2005/8/layout/StepDownProcess"/>
    <dgm:cxn modelId="{94FAEE69-9BF6-4EF8-8D7C-69329271F349}" type="presParOf" srcId="{6FDB616E-BED3-48FE-BFC1-77870201D179}" destId="{CBAEFFB1-399F-40CB-95A9-E699C34106C0}" srcOrd="0" destOrd="0" presId="urn:microsoft.com/office/officeart/2005/8/layout/StepDownProcess"/>
    <dgm:cxn modelId="{2B9DF3CD-68F6-4896-9BDA-31A5E3D4D9D8}" type="presParOf" srcId="{6FDB616E-BED3-48FE-BFC1-77870201D179}" destId="{AC1576EC-4112-415F-8905-5170047A3AA9}" srcOrd="1" destOrd="0" presId="urn:microsoft.com/office/officeart/2005/8/layout/StepDownProcess"/>
    <dgm:cxn modelId="{516FED8E-0D0A-4519-9E15-51C21590B391}" type="presParOf" srcId="{6FDB616E-BED3-48FE-BFC1-77870201D179}" destId="{64838324-96F8-4A25-BC33-B26D286C9DE6}" srcOrd="2" destOrd="0" presId="urn:microsoft.com/office/officeart/2005/8/layout/StepDownProcess"/>
    <dgm:cxn modelId="{FADB52EF-FE48-4554-8C8F-72BE8A800E6D}" type="presParOf" srcId="{6949AE6A-4E9D-4437-B4AC-8B66C34F8B3C}" destId="{09E0D820-3BAD-490F-853E-2D8A1BFDF336}" srcOrd="7" destOrd="0" presId="urn:microsoft.com/office/officeart/2005/8/layout/StepDownProcess"/>
    <dgm:cxn modelId="{EBD9AA8B-A3AB-4C7F-9362-249F4F736D50}" type="presParOf" srcId="{6949AE6A-4E9D-4437-B4AC-8B66C34F8B3C}" destId="{0EDB590E-574D-4723-9E30-DCF939D24A63}" srcOrd="8" destOrd="0" presId="urn:microsoft.com/office/officeart/2005/8/layout/StepDownProcess"/>
    <dgm:cxn modelId="{030C116D-93C1-4070-908B-DA8AE61B78FF}" type="presParOf" srcId="{0EDB590E-574D-4723-9E30-DCF939D24A63}" destId="{C95D3CC7-2792-43BB-B58F-56B1C717685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DAF5DE-77F5-4F8C-80DC-BF09AFBF0A58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8CC308B0-D7B0-438A-8DA3-0C2FCB1A30A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5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年年資或現職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b="1" dirty="0">
              <a:latin typeface="Cambria" panose="02040503050406030204" pitchFamily="18" charset="0"/>
              <a:ea typeface="標楷體" panose="03000509000000000000" pitchFamily="65" charset="-120"/>
            </a:rPr>
            <a:t>非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執登於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gm:t>
    </dgm:pt>
    <dgm:pt modelId="{77CD98EF-3D36-4410-9FD8-695A5BB72645}" type="parTrans" cxnId="{105FC516-E71A-4C08-B51F-BEF6F41C91D3}">
      <dgm:prSet/>
      <dgm:spPr/>
      <dgm:t>
        <a:bodyPr/>
        <a:lstStyle/>
        <a:p>
          <a:endParaRPr lang="zh-TW" altLang="en-US" sz="2800"/>
        </a:p>
      </dgm:t>
    </dgm:pt>
    <dgm:pt modelId="{51943B55-785C-4448-9ABA-D11574DCC3D0}" type="sibTrans" cxnId="{105FC516-E71A-4C08-B51F-BEF6F41C91D3}">
      <dgm:prSet/>
      <dgm:spPr/>
      <dgm:t>
        <a:bodyPr/>
        <a:lstStyle/>
        <a:p>
          <a:endParaRPr lang="zh-TW" altLang="en-US" sz="2800"/>
        </a:p>
      </dgm:t>
    </dgm:pt>
    <dgm:pt modelId="{3E9F1AE2-73F6-4A8E-B933-DDD66E75E54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推薦培訓資格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由協助推薦單位送件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（全聯會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主訓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協同）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一年收件一次，年初收件</a:t>
          </a:r>
          <a:endParaRPr lang="zh-TW" altLang="en-US" sz="1200" dirty="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344BFF29-D4C7-4715-B170-F89C1222F48B}" type="parTrans" cxnId="{B660F18E-5AF5-4B38-97D2-6806C5928951}">
      <dgm:prSet/>
      <dgm:spPr/>
      <dgm:t>
        <a:bodyPr/>
        <a:lstStyle/>
        <a:p>
          <a:endParaRPr lang="zh-TW" altLang="en-US" sz="2800"/>
        </a:p>
      </dgm:t>
    </dgm:pt>
    <dgm:pt modelId="{B4552386-4D29-4421-96F8-59A9BB4CAA5C}" type="sibTrans" cxnId="{B660F18E-5AF5-4B38-97D2-6806C5928951}">
      <dgm:prSet/>
      <dgm:spPr/>
      <dgm:t>
        <a:bodyPr/>
        <a:lstStyle/>
        <a:p>
          <a:endParaRPr lang="zh-TW" altLang="en-US" sz="2800"/>
        </a:p>
      </dgm:t>
    </dgm:pt>
    <dgm:pt modelId="{60C631C7-B968-4C36-8723-C6FFA4F3CB1C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收件初審後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於年中召開審查委員會議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通過後建立個人系統</a:t>
          </a:r>
          <a:endParaRPr lang="zh-TW" altLang="en-US" sz="1200" dirty="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F0989DC6-B4C8-474F-9C46-E3A91BAC16A4}" type="parTrans" cxnId="{D3F993D2-BA81-4219-A47C-4237263F35E8}">
      <dgm:prSet/>
      <dgm:spPr/>
      <dgm:t>
        <a:bodyPr/>
        <a:lstStyle/>
        <a:p>
          <a:endParaRPr lang="zh-TW" altLang="en-US" sz="2800"/>
        </a:p>
      </dgm:t>
    </dgm:pt>
    <dgm:pt modelId="{B115D2A7-7EDF-4028-8D2E-DD8BB74C6311}" type="sibTrans" cxnId="{D3F993D2-BA81-4219-A47C-4237263F35E8}">
      <dgm:prSet/>
      <dgm:spPr/>
      <dgm:t>
        <a:bodyPr/>
        <a:lstStyle/>
        <a:p>
          <a:endParaRPr lang="zh-TW" altLang="en-US" sz="2800"/>
        </a:p>
      </dgm:t>
    </dgm:pt>
    <dgm:pt modelId="{8627518E-6D75-47AD-909C-D7E0D0895E13}">
      <dgm:prSet phldrT="[文字]" custT="1"/>
      <dgm:spPr/>
      <dgm:t>
        <a:bodyPr/>
        <a:lstStyle/>
        <a:p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參與培訓課程</a:t>
          </a:r>
        </a:p>
      </dgm:t>
    </dgm:pt>
    <dgm:pt modelId="{56647618-7682-4A72-B7D3-95E26A60BCD1}" type="parTrans" cxnId="{913277D4-8771-4DEC-8F59-65E250C50DB4}">
      <dgm:prSet/>
      <dgm:spPr/>
      <dgm:t>
        <a:bodyPr/>
        <a:lstStyle/>
        <a:p>
          <a:endParaRPr lang="zh-TW" altLang="en-US" sz="2800"/>
        </a:p>
      </dgm:t>
    </dgm:pt>
    <dgm:pt modelId="{27816674-455F-45CE-A097-1CB08262A41C}" type="sibTrans" cxnId="{913277D4-8771-4DEC-8F59-65E250C50DB4}">
      <dgm:prSet/>
      <dgm:spPr/>
      <dgm:t>
        <a:bodyPr/>
        <a:lstStyle/>
        <a:p>
          <a:endParaRPr lang="zh-TW" altLang="en-US" sz="2800"/>
        </a:p>
      </dgm:t>
    </dgm:pt>
    <dgm:pt modelId="{D609CEF0-57DE-45B1-A2DD-FABC8CC8B87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成為臨床醫學指導教師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gm:t>
    </dgm:pt>
    <dgm:pt modelId="{8E4A37E9-28CF-4D6B-A7A6-E583F4BA919A}" type="parTrans" cxnId="{7C34D51C-61FF-43AD-97A6-35CD40E093AD}">
      <dgm:prSet/>
      <dgm:spPr/>
      <dgm:t>
        <a:bodyPr/>
        <a:lstStyle/>
        <a:p>
          <a:endParaRPr lang="zh-TW" altLang="en-US"/>
        </a:p>
      </dgm:t>
    </dgm:pt>
    <dgm:pt modelId="{A6054C10-7E63-4276-98CA-F9DE011D1BA2}" type="sibTrans" cxnId="{7C34D51C-61FF-43AD-97A6-35CD40E093AD}">
      <dgm:prSet/>
      <dgm:spPr/>
      <dgm:t>
        <a:bodyPr/>
        <a:lstStyle/>
        <a:p>
          <a:endParaRPr lang="zh-TW" altLang="en-US"/>
        </a:p>
      </dgm:t>
    </dgm:pt>
    <dgm:pt modelId="{6949AE6A-4E9D-4437-B4AC-8B66C34F8B3C}" type="pres">
      <dgm:prSet presAssocID="{EDDAF5DE-77F5-4F8C-80DC-BF09AFBF0A58}" presName="rootnode" presStyleCnt="0">
        <dgm:presLayoutVars>
          <dgm:chMax/>
          <dgm:chPref/>
          <dgm:dir/>
          <dgm:animLvl val="lvl"/>
        </dgm:presLayoutVars>
      </dgm:prSet>
      <dgm:spPr/>
    </dgm:pt>
    <dgm:pt modelId="{FE1F8E6F-4D81-4E71-96EB-871B904D574F}" type="pres">
      <dgm:prSet presAssocID="{8CC308B0-D7B0-438A-8DA3-0C2FCB1A30AA}" presName="composite" presStyleCnt="0"/>
      <dgm:spPr/>
    </dgm:pt>
    <dgm:pt modelId="{3C2B8498-FC3B-445E-A100-F16A93822DD3}" type="pres">
      <dgm:prSet presAssocID="{8CC308B0-D7B0-438A-8DA3-0C2FCB1A30AA}" presName="bentUpArrow1" presStyleLbl="alignImgPlace1" presStyleIdx="0" presStyleCnt="4"/>
      <dgm:spPr/>
    </dgm:pt>
    <dgm:pt modelId="{3E0F633C-69A7-4C84-A0F5-65BF741576CC}" type="pres">
      <dgm:prSet presAssocID="{8CC308B0-D7B0-438A-8DA3-0C2FCB1A30AA}" presName="ParentText" presStyleLbl="node1" presStyleIdx="0" presStyleCnt="5" custScaleX="152133" custLinFactNeighborX="18947" custLinFactNeighborY="-198">
        <dgm:presLayoutVars>
          <dgm:chMax val="1"/>
          <dgm:chPref val="1"/>
          <dgm:bulletEnabled val="1"/>
        </dgm:presLayoutVars>
      </dgm:prSet>
      <dgm:spPr/>
    </dgm:pt>
    <dgm:pt modelId="{C75682AF-204A-400F-86BE-C8D20BCBAAD1}" type="pres">
      <dgm:prSet presAssocID="{8CC308B0-D7B0-438A-8DA3-0C2FCB1A30A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F8F19A53-E4E5-4261-9EC9-254A26BEBBF7}" type="pres">
      <dgm:prSet presAssocID="{51943B55-785C-4448-9ABA-D11574DCC3D0}" presName="sibTrans" presStyleCnt="0"/>
      <dgm:spPr/>
    </dgm:pt>
    <dgm:pt modelId="{A6023E2A-DFC4-44A1-897F-4DE25540FC47}" type="pres">
      <dgm:prSet presAssocID="{3E9F1AE2-73F6-4A8E-B933-DDD66E75E54A}" presName="composite" presStyleCnt="0"/>
      <dgm:spPr/>
    </dgm:pt>
    <dgm:pt modelId="{D41C434A-7C23-4267-91B1-4446DC5A421D}" type="pres">
      <dgm:prSet presAssocID="{3E9F1AE2-73F6-4A8E-B933-DDD66E75E54A}" presName="bentUpArrow1" presStyleLbl="alignImgPlace1" presStyleIdx="1" presStyleCnt="4"/>
      <dgm:spPr/>
    </dgm:pt>
    <dgm:pt modelId="{7E691B14-B965-43DD-A23F-9A6E85D683DD}" type="pres">
      <dgm:prSet presAssocID="{3E9F1AE2-73F6-4A8E-B933-DDD66E75E54A}" presName="ParentText" presStyleLbl="node1" presStyleIdx="1" presStyleCnt="5" custScaleX="152133" custLinFactNeighborX="14360" custLinFactNeighborY="-3559">
        <dgm:presLayoutVars>
          <dgm:chMax val="1"/>
          <dgm:chPref val="1"/>
          <dgm:bulletEnabled val="1"/>
        </dgm:presLayoutVars>
      </dgm:prSet>
      <dgm:spPr/>
    </dgm:pt>
    <dgm:pt modelId="{E75570D7-C9D4-4498-8B43-332085F35DF7}" type="pres">
      <dgm:prSet presAssocID="{3E9F1AE2-73F6-4A8E-B933-DDD66E75E54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200C23E-3411-46C0-A752-A26BB9190331}" type="pres">
      <dgm:prSet presAssocID="{B4552386-4D29-4421-96F8-59A9BB4CAA5C}" presName="sibTrans" presStyleCnt="0"/>
      <dgm:spPr/>
    </dgm:pt>
    <dgm:pt modelId="{A11AC710-1277-401E-AD64-71F829182063}" type="pres">
      <dgm:prSet presAssocID="{60C631C7-B968-4C36-8723-C6FFA4F3CB1C}" presName="composite" presStyleCnt="0"/>
      <dgm:spPr/>
    </dgm:pt>
    <dgm:pt modelId="{F8F24404-9061-4FAC-95E8-BCA1493B9F4E}" type="pres">
      <dgm:prSet presAssocID="{60C631C7-B968-4C36-8723-C6FFA4F3CB1C}" presName="bentUpArrow1" presStyleLbl="alignImgPlace1" presStyleIdx="2" presStyleCnt="4"/>
      <dgm:spPr/>
    </dgm:pt>
    <dgm:pt modelId="{534ED5D0-E4C2-4A27-A757-AD1D5022953D}" type="pres">
      <dgm:prSet presAssocID="{60C631C7-B968-4C36-8723-C6FFA4F3CB1C}" presName="ParentText" presStyleLbl="node1" presStyleIdx="2" presStyleCnt="5" custScaleX="152133" custLinFactNeighborX="16430" custLinFactNeighborY="-3678">
        <dgm:presLayoutVars>
          <dgm:chMax val="1"/>
          <dgm:chPref val="1"/>
          <dgm:bulletEnabled val="1"/>
        </dgm:presLayoutVars>
      </dgm:prSet>
      <dgm:spPr/>
    </dgm:pt>
    <dgm:pt modelId="{5AA0A595-5649-4877-A209-745BC04FBAE0}" type="pres">
      <dgm:prSet presAssocID="{60C631C7-B968-4C36-8723-C6FFA4F3CB1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77FD9DB-D6F1-465C-9880-777020355047}" type="pres">
      <dgm:prSet presAssocID="{B115D2A7-7EDF-4028-8D2E-DD8BB74C6311}" presName="sibTrans" presStyleCnt="0"/>
      <dgm:spPr/>
    </dgm:pt>
    <dgm:pt modelId="{6FDB616E-BED3-48FE-BFC1-77870201D179}" type="pres">
      <dgm:prSet presAssocID="{8627518E-6D75-47AD-909C-D7E0D0895E13}" presName="composite" presStyleCnt="0"/>
      <dgm:spPr/>
    </dgm:pt>
    <dgm:pt modelId="{CBAEFFB1-399F-40CB-95A9-E699C34106C0}" type="pres">
      <dgm:prSet presAssocID="{8627518E-6D75-47AD-909C-D7E0D0895E13}" presName="bentUpArrow1" presStyleLbl="alignImgPlace1" presStyleIdx="3" presStyleCnt="4"/>
      <dgm:spPr/>
    </dgm:pt>
    <dgm:pt modelId="{AC1576EC-4112-415F-8905-5170047A3AA9}" type="pres">
      <dgm:prSet presAssocID="{8627518E-6D75-47AD-909C-D7E0D0895E13}" presName="ParentText" presStyleLbl="node1" presStyleIdx="3" presStyleCnt="5" custScaleX="152133" custLinFactNeighborX="13505" custLinFactNeighborY="-3016">
        <dgm:presLayoutVars>
          <dgm:chMax val="1"/>
          <dgm:chPref val="1"/>
          <dgm:bulletEnabled val="1"/>
        </dgm:presLayoutVars>
      </dgm:prSet>
      <dgm:spPr/>
    </dgm:pt>
    <dgm:pt modelId="{64838324-96F8-4A25-BC33-B26D286C9DE6}" type="pres">
      <dgm:prSet presAssocID="{8627518E-6D75-47AD-909C-D7E0D0895E1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9E0D820-3BAD-490F-853E-2D8A1BFDF336}" type="pres">
      <dgm:prSet presAssocID="{27816674-455F-45CE-A097-1CB08262A41C}" presName="sibTrans" presStyleCnt="0"/>
      <dgm:spPr/>
    </dgm:pt>
    <dgm:pt modelId="{0EDB590E-574D-4723-9E30-DCF939D24A63}" type="pres">
      <dgm:prSet presAssocID="{D609CEF0-57DE-45B1-A2DD-FABC8CC8B87A}" presName="composite" presStyleCnt="0"/>
      <dgm:spPr/>
    </dgm:pt>
    <dgm:pt modelId="{C95D3CC7-2792-43BB-B58F-56B1C7176858}" type="pres">
      <dgm:prSet presAssocID="{D609CEF0-57DE-45B1-A2DD-FABC8CC8B87A}" presName="ParentText" presStyleLbl="node1" presStyleIdx="4" presStyleCnt="5" custScaleX="152133" custLinFactNeighborX="10900" custLinFactNeighborY="5822">
        <dgm:presLayoutVars>
          <dgm:chMax val="1"/>
          <dgm:chPref val="1"/>
          <dgm:bulletEnabled val="1"/>
        </dgm:presLayoutVars>
      </dgm:prSet>
      <dgm:spPr/>
    </dgm:pt>
  </dgm:ptLst>
  <dgm:cxnLst>
    <dgm:cxn modelId="{105FC516-E71A-4C08-B51F-BEF6F41C91D3}" srcId="{EDDAF5DE-77F5-4F8C-80DC-BF09AFBF0A58}" destId="{8CC308B0-D7B0-438A-8DA3-0C2FCB1A30AA}" srcOrd="0" destOrd="0" parTransId="{77CD98EF-3D36-4410-9FD8-695A5BB72645}" sibTransId="{51943B55-785C-4448-9ABA-D11574DCC3D0}"/>
    <dgm:cxn modelId="{7C34D51C-61FF-43AD-97A6-35CD40E093AD}" srcId="{EDDAF5DE-77F5-4F8C-80DC-BF09AFBF0A58}" destId="{D609CEF0-57DE-45B1-A2DD-FABC8CC8B87A}" srcOrd="4" destOrd="0" parTransId="{8E4A37E9-28CF-4D6B-A7A6-E583F4BA919A}" sibTransId="{A6054C10-7E63-4276-98CA-F9DE011D1BA2}"/>
    <dgm:cxn modelId="{7798FB6A-8FE0-482B-9E15-D53E5CEB56EB}" type="presOf" srcId="{8CC308B0-D7B0-438A-8DA3-0C2FCB1A30AA}" destId="{3E0F633C-69A7-4C84-A0F5-65BF741576CC}" srcOrd="0" destOrd="0" presId="urn:microsoft.com/office/officeart/2005/8/layout/StepDownProcess"/>
    <dgm:cxn modelId="{A9440157-4B94-4682-83D6-5B8F6CB7A826}" type="presOf" srcId="{EDDAF5DE-77F5-4F8C-80DC-BF09AFBF0A58}" destId="{6949AE6A-4E9D-4437-B4AC-8B66C34F8B3C}" srcOrd="0" destOrd="0" presId="urn:microsoft.com/office/officeart/2005/8/layout/StepDownProcess"/>
    <dgm:cxn modelId="{78853083-6B7E-4E86-963C-4B90B6D187DA}" type="presOf" srcId="{60C631C7-B968-4C36-8723-C6FFA4F3CB1C}" destId="{534ED5D0-E4C2-4A27-A757-AD1D5022953D}" srcOrd="0" destOrd="0" presId="urn:microsoft.com/office/officeart/2005/8/layout/StepDownProcess"/>
    <dgm:cxn modelId="{B660F18E-5AF5-4B38-97D2-6806C5928951}" srcId="{EDDAF5DE-77F5-4F8C-80DC-BF09AFBF0A58}" destId="{3E9F1AE2-73F6-4A8E-B933-DDD66E75E54A}" srcOrd="1" destOrd="0" parTransId="{344BFF29-D4C7-4715-B170-F89C1222F48B}" sibTransId="{B4552386-4D29-4421-96F8-59A9BB4CAA5C}"/>
    <dgm:cxn modelId="{9624F9BC-344F-47E1-857E-D370FA62CB39}" type="presOf" srcId="{D609CEF0-57DE-45B1-A2DD-FABC8CC8B87A}" destId="{C95D3CC7-2792-43BB-B58F-56B1C7176858}" srcOrd="0" destOrd="0" presId="urn:microsoft.com/office/officeart/2005/8/layout/StepDownProcess"/>
    <dgm:cxn modelId="{EB1068C6-3E92-4150-B817-C8240F9452F2}" type="presOf" srcId="{3E9F1AE2-73F6-4A8E-B933-DDD66E75E54A}" destId="{7E691B14-B965-43DD-A23F-9A6E85D683DD}" srcOrd="0" destOrd="0" presId="urn:microsoft.com/office/officeart/2005/8/layout/StepDownProcess"/>
    <dgm:cxn modelId="{D3F993D2-BA81-4219-A47C-4237263F35E8}" srcId="{EDDAF5DE-77F5-4F8C-80DC-BF09AFBF0A58}" destId="{60C631C7-B968-4C36-8723-C6FFA4F3CB1C}" srcOrd="2" destOrd="0" parTransId="{F0989DC6-B4C8-474F-9C46-E3A91BAC16A4}" sibTransId="{B115D2A7-7EDF-4028-8D2E-DD8BB74C6311}"/>
    <dgm:cxn modelId="{913277D4-8771-4DEC-8F59-65E250C50DB4}" srcId="{EDDAF5DE-77F5-4F8C-80DC-BF09AFBF0A58}" destId="{8627518E-6D75-47AD-909C-D7E0D0895E13}" srcOrd="3" destOrd="0" parTransId="{56647618-7682-4A72-B7D3-95E26A60BCD1}" sibTransId="{27816674-455F-45CE-A097-1CB08262A41C}"/>
    <dgm:cxn modelId="{FBFFF2EC-FED2-413D-95E5-EA01999F7A94}" type="presOf" srcId="{8627518E-6D75-47AD-909C-D7E0D0895E13}" destId="{AC1576EC-4112-415F-8905-5170047A3AA9}" srcOrd="0" destOrd="0" presId="urn:microsoft.com/office/officeart/2005/8/layout/StepDownProcess"/>
    <dgm:cxn modelId="{C0738CC9-7C02-4D7E-BE7E-3DAEB5115362}" type="presParOf" srcId="{6949AE6A-4E9D-4437-B4AC-8B66C34F8B3C}" destId="{FE1F8E6F-4D81-4E71-96EB-871B904D574F}" srcOrd="0" destOrd="0" presId="urn:microsoft.com/office/officeart/2005/8/layout/StepDownProcess"/>
    <dgm:cxn modelId="{DAD1E1E4-C453-47E8-BFCD-1C994A628723}" type="presParOf" srcId="{FE1F8E6F-4D81-4E71-96EB-871B904D574F}" destId="{3C2B8498-FC3B-445E-A100-F16A93822DD3}" srcOrd="0" destOrd="0" presId="urn:microsoft.com/office/officeart/2005/8/layout/StepDownProcess"/>
    <dgm:cxn modelId="{9F86A509-7057-4DE7-AF54-7144E81CCD3E}" type="presParOf" srcId="{FE1F8E6F-4D81-4E71-96EB-871B904D574F}" destId="{3E0F633C-69A7-4C84-A0F5-65BF741576CC}" srcOrd="1" destOrd="0" presId="urn:microsoft.com/office/officeart/2005/8/layout/StepDownProcess"/>
    <dgm:cxn modelId="{BE176A71-4855-40B7-AD25-D9F32003CE9A}" type="presParOf" srcId="{FE1F8E6F-4D81-4E71-96EB-871B904D574F}" destId="{C75682AF-204A-400F-86BE-C8D20BCBAAD1}" srcOrd="2" destOrd="0" presId="urn:microsoft.com/office/officeart/2005/8/layout/StepDownProcess"/>
    <dgm:cxn modelId="{C59F9F3E-52F0-4EC8-9655-2DF3E429EA16}" type="presParOf" srcId="{6949AE6A-4E9D-4437-B4AC-8B66C34F8B3C}" destId="{F8F19A53-E4E5-4261-9EC9-254A26BEBBF7}" srcOrd="1" destOrd="0" presId="urn:microsoft.com/office/officeart/2005/8/layout/StepDownProcess"/>
    <dgm:cxn modelId="{4C54586F-F65A-4050-83A8-83E629B41DBB}" type="presParOf" srcId="{6949AE6A-4E9D-4437-B4AC-8B66C34F8B3C}" destId="{A6023E2A-DFC4-44A1-897F-4DE25540FC47}" srcOrd="2" destOrd="0" presId="urn:microsoft.com/office/officeart/2005/8/layout/StepDownProcess"/>
    <dgm:cxn modelId="{86052190-A31A-4C8F-BAE9-911E74901457}" type="presParOf" srcId="{A6023E2A-DFC4-44A1-897F-4DE25540FC47}" destId="{D41C434A-7C23-4267-91B1-4446DC5A421D}" srcOrd="0" destOrd="0" presId="urn:microsoft.com/office/officeart/2005/8/layout/StepDownProcess"/>
    <dgm:cxn modelId="{FE7654A5-B5CF-440A-A58C-B2BBE1B543A9}" type="presParOf" srcId="{A6023E2A-DFC4-44A1-897F-4DE25540FC47}" destId="{7E691B14-B965-43DD-A23F-9A6E85D683DD}" srcOrd="1" destOrd="0" presId="urn:microsoft.com/office/officeart/2005/8/layout/StepDownProcess"/>
    <dgm:cxn modelId="{8D77134E-3F65-4863-9A7C-229B653A8A47}" type="presParOf" srcId="{A6023E2A-DFC4-44A1-897F-4DE25540FC47}" destId="{E75570D7-C9D4-4498-8B43-332085F35DF7}" srcOrd="2" destOrd="0" presId="urn:microsoft.com/office/officeart/2005/8/layout/StepDownProcess"/>
    <dgm:cxn modelId="{C4EBB151-BBA4-427F-B942-3975D5BCE7E1}" type="presParOf" srcId="{6949AE6A-4E9D-4437-B4AC-8B66C34F8B3C}" destId="{9200C23E-3411-46C0-A752-A26BB9190331}" srcOrd="3" destOrd="0" presId="urn:microsoft.com/office/officeart/2005/8/layout/StepDownProcess"/>
    <dgm:cxn modelId="{D63ED93D-8BBD-48F3-ADCE-41B5DE00FA6D}" type="presParOf" srcId="{6949AE6A-4E9D-4437-B4AC-8B66C34F8B3C}" destId="{A11AC710-1277-401E-AD64-71F829182063}" srcOrd="4" destOrd="0" presId="urn:microsoft.com/office/officeart/2005/8/layout/StepDownProcess"/>
    <dgm:cxn modelId="{6318E57A-836B-4A1D-A096-AEE3558B1C8D}" type="presParOf" srcId="{A11AC710-1277-401E-AD64-71F829182063}" destId="{F8F24404-9061-4FAC-95E8-BCA1493B9F4E}" srcOrd="0" destOrd="0" presId="urn:microsoft.com/office/officeart/2005/8/layout/StepDownProcess"/>
    <dgm:cxn modelId="{9629CA58-4C07-45C7-A233-CE20FD1EAE6E}" type="presParOf" srcId="{A11AC710-1277-401E-AD64-71F829182063}" destId="{534ED5D0-E4C2-4A27-A757-AD1D5022953D}" srcOrd="1" destOrd="0" presId="urn:microsoft.com/office/officeart/2005/8/layout/StepDownProcess"/>
    <dgm:cxn modelId="{137FA68C-44BD-4761-BC79-90F32AE1A1BC}" type="presParOf" srcId="{A11AC710-1277-401E-AD64-71F829182063}" destId="{5AA0A595-5649-4877-A209-745BC04FBAE0}" srcOrd="2" destOrd="0" presId="urn:microsoft.com/office/officeart/2005/8/layout/StepDownProcess"/>
    <dgm:cxn modelId="{4685CF15-F818-42E5-A3D2-D96DD45CBC66}" type="presParOf" srcId="{6949AE6A-4E9D-4437-B4AC-8B66C34F8B3C}" destId="{477FD9DB-D6F1-465C-9880-777020355047}" srcOrd="5" destOrd="0" presId="urn:microsoft.com/office/officeart/2005/8/layout/StepDownProcess"/>
    <dgm:cxn modelId="{AD712B5D-FB69-4E48-8410-F1ADBA46C01C}" type="presParOf" srcId="{6949AE6A-4E9D-4437-B4AC-8B66C34F8B3C}" destId="{6FDB616E-BED3-48FE-BFC1-77870201D179}" srcOrd="6" destOrd="0" presId="urn:microsoft.com/office/officeart/2005/8/layout/StepDownProcess"/>
    <dgm:cxn modelId="{94FAEE69-9BF6-4EF8-8D7C-69329271F349}" type="presParOf" srcId="{6FDB616E-BED3-48FE-BFC1-77870201D179}" destId="{CBAEFFB1-399F-40CB-95A9-E699C34106C0}" srcOrd="0" destOrd="0" presId="urn:microsoft.com/office/officeart/2005/8/layout/StepDownProcess"/>
    <dgm:cxn modelId="{2B9DF3CD-68F6-4896-9BDA-31A5E3D4D9D8}" type="presParOf" srcId="{6FDB616E-BED3-48FE-BFC1-77870201D179}" destId="{AC1576EC-4112-415F-8905-5170047A3AA9}" srcOrd="1" destOrd="0" presId="urn:microsoft.com/office/officeart/2005/8/layout/StepDownProcess"/>
    <dgm:cxn modelId="{516FED8E-0D0A-4519-9E15-51C21590B391}" type="presParOf" srcId="{6FDB616E-BED3-48FE-BFC1-77870201D179}" destId="{64838324-96F8-4A25-BC33-B26D286C9DE6}" srcOrd="2" destOrd="0" presId="urn:microsoft.com/office/officeart/2005/8/layout/StepDownProcess"/>
    <dgm:cxn modelId="{FADB52EF-FE48-4554-8C8F-72BE8A800E6D}" type="presParOf" srcId="{6949AE6A-4E9D-4437-B4AC-8B66C34F8B3C}" destId="{09E0D820-3BAD-490F-853E-2D8A1BFDF336}" srcOrd="7" destOrd="0" presId="urn:microsoft.com/office/officeart/2005/8/layout/StepDownProcess"/>
    <dgm:cxn modelId="{EBD9AA8B-A3AB-4C7F-9362-249F4F736D50}" type="presParOf" srcId="{6949AE6A-4E9D-4437-B4AC-8B66C34F8B3C}" destId="{0EDB590E-574D-4723-9E30-DCF939D24A63}" srcOrd="8" destOrd="0" presId="urn:microsoft.com/office/officeart/2005/8/layout/StepDownProcess"/>
    <dgm:cxn modelId="{030C116D-93C1-4070-908B-DA8AE61B78FF}" type="presParOf" srcId="{0EDB590E-574D-4723-9E30-DCF939D24A63}" destId="{C95D3CC7-2792-43BB-B58F-56B1C717685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DDAF5DE-77F5-4F8C-80DC-BF09AFBF0A58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8CC308B0-D7B0-438A-8DA3-0C2FCB1A30A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2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年年資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皆執登於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gm:t>
    </dgm:pt>
    <dgm:pt modelId="{77CD98EF-3D36-4410-9FD8-695A5BB72645}" type="parTrans" cxnId="{105FC516-E71A-4C08-B51F-BEF6F41C91D3}">
      <dgm:prSet/>
      <dgm:spPr/>
      <dgm:t>
        <a:bodyPr/>
        <a:lstStyle/>
        <a:p>
          <a:endParaRPr lang="zh-TW" altLang="en-US" sz="2800"/>
        </a:p>
      </dgm:t>
    </dgm:pt>
    <dgm:pt modelId="{51943B55-785C-4448-9ABA-D11574DCC3D0}" type="sibTrans" cxnId="{105FC516-E71A-4C08-B51F-BEF6F41C91D3}">
      <dgm:prSet/>
      <dgm:spPr/>
      <dgm:t>
        <a:bodyPr/>
        <a:lstStyle/>
        <a:p>
          <a:endParaRPr lang="zh-TW" altLang="en-US" sz="2800"/>
        </a:p>
      </dgm:t>
    </dgm:pt>
    <dgm:pt modelId="{3E9F1AE2-73F6-4A8E-B933-DDD66E75E54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申請培訓資格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以電子郵件寄送</a:t>
          </a:r>
        </a:p>
      </dgm:t>
    </dgm:pt>
    <dgm:pt modelId="{344BFF29-D4C7-4715-B170-F89C1222F48B}" type="parTrans" cxnId="{B660F18E-5AF5-4B38-97D2-6806C5928951}">
      <dgm:prSet/>
      <dgm:spPr/>
      <dgm:t>
        <a:bodyPr/>
        <a:lstStyle/>
        <a:p>
          <a:endParaRPr lang="zh-TW" altLang="en-US" sz="2800"/>
        </a:p>
      </dgm:t>
    </dgm:pt>
    <dgm:pt modelId="{B4552386-4D29-4421-96F8-59A9BB4CAA5C}" type="sibTrans" cxnId="{B660F18E-5AF5-4B38-97D2-6806C5928951}">
      <dgm:prSet/>
      <dgm:spPr/>
      <dgm:t>
        <a:bodyPr/>
        <a:lstStyle/>
        <a:p>
          <a:endParaRPr lang="zh-TW" altLang="en-US" sz="2800"/>
        </a:p>
      </dgm:t>
    </dgm:pt>
    <dgm:pt modelId="{60C631C7-B968-4C36-8723-C6FFA4F3CB1C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收件審核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通過後建立個人系統</a:t>
          </a:r>
          <a:endParaRPr lang="zh-TW" altLang="en-US" sz="1200" dirty="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F0989DC6-B4C8-474F-9C46-E3A91BAC16A4}" type="parTrans" cxnId="{D3F993D2-BA81-4219-A47C-4237263F35E8}">
      <dgm:prSet/>
      <dgm:spPr/>
      <dgm:t>
        <a:bodyPr/>
        <a:lstStyle/>
        <a:p>
          <a:endParaRPr lang="zh-TW" altLang="en-US" sz="2800"/>
        </a:p>
      </dgm:t>
    </dgm:pt>
    <dgm:pt modelId="{B115D2A7-7EDF-4028-8D2E-DD8BB74C6311}" type="sibTrans" cxnId="{D3F993D2-BA81-4219-A47C-4237263F35E8}">
      <dgm:prSet/>
      <dgm:spPr/>
      <dgm:t>
        <a:bodyPr/>
        <a:lstStyle/>
        <a:p>
          <a:endParaRPr lang="zh-TW" altLang="en-US" sz="2800"/>
        </a:p>
      </dgm:t>
    </dgm:pt>
    <dgm:pt modelId="{8627518E-6D75-47AD-909C-D7E0D0895E13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標楷體" panose="03000509000000000000" pitchFamily="65" charset="-120"/>
              <a:ea typeface="標楷體" panose="03000509000000000000" pitchFamily="65" charset="-120"/>
            </a:rPr>
            <a:t>參與培訓課程</a:t>
          </a:r>
        </a:p>
      </dgm:t>
    </dgm:pt>
    <dgm:pt modelId="{56647618-7682-4A72-B7D3-95E26A60BCD1}" type="parTrans" cxnId="{913277D4-8771-4DEC-8F59-65E250C50DB4}">
      <dgm:prSet/>
      <dgm:spPr/>
      <dgm:t>
        <a:bodyPr/>
        <a:lstStyle/>
        <a:p>
          <a:endParaRPr lang="zh-TW" altLang="en-US" sz="2800"/>
        </a:p>
      </dgm:t>
    </dgm:pt>
    <dgm:pt modelId="{27816674-455F-45CE-A097-1CB08262A41C}" type="sibTrans" cxnId="{913277D4-8771-4DEC-8F59-65E250C50DB4}">
      <dgm:prSet/>
      <dgm:spPr/>
      <dgm:t>
        <a:bodyPr/>
        <a:lstStyle/>
        <a:p>
          <a:endParaRPr lang="zh-TW" altLang="en-US" sz="2800"/>
        </a:p>
      </dgm:t>
    </dgm:pt>
    <dgm:pt modelId="{D609CEF0-57DE-45B1-A2DD-FABC8CC8B87A}">
      <dgm:prSet phldrT="[文字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成為中藥學指導教師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gm:t>
    </dgm:pt>
    <dgm:pt modelId="{8E4A37E9-28CF-4D6B-A7A6-E583F4BA919A}" type="parTrans" cxnId="{7C34D51C-61FF-43AD-97A6-35CD40E093AD}">
      <dgm:prSet/>
      <dgm:spPr/>
      <dgm:t>
        <a:bodyPr/>
        <a:lstStyle/>
        <a:p>
          <a:endParaRPr lang="zh-TW" altLang="en-US"/>
        </a:p>
      </dgm:t>
    </dgm:pt>
    <dgm:pt modelId="{A6054C10-7E63-4276-98CA-F9DE011D1BA2}" type="sibTrans" cxnId="{7C34D51C-61FF-43AD-97A6-35CD40E093AD}">
      <dgm:prSet/>
      <dgm:spPr/>
      <dgm:t>
        <a:bodyPr/>
        <a:lstStyle/>
        <a:p>
          <a:endParaRPr lang="zh-TW" altLang="en-US"/>
        </a:p>
      </dgm:t>
    </dgm:pt>
    <dgm:pt modelId="{6949AE6A-4E9D-4437-B4AC-8B66C34F8B3C}" type="pres">
      <dgm:prSet presAssocID="{EDDAF5DE-77F5-4F8C-80DC-BF09AFBF0A58}" presName="rootnode" presStyleCnt="0">
        <dgm:presLayoutVars>
          <dgm:chMax/>
          <dgm:chPref/>
          <dgm:dir/>
          <dgm:animLvl val="lvl"/>
        </dgm:presLayoutVars>
      </dgm:prSet>
      <dgm:spPr/>
    </dgm:pt>
    <dgm:pt modelId="{FE1F8E6F-4D81-4E71-96EB-871B904D574F}" type="pres">
      <dgm:prSet presAssocID="{8CC308B0-D7B0-438A-8DA3-0C2FCB1A30AA}" presName="composite" presStyleCnt="0"/>
      <dgm:spPr/>
    </dgm:pt>
    <dgm:pt modelId="{3C2B8498-FC3B-445E-A100-F16A93822DD3}" type="pres">
      <dgm:prSet presAssocID="{8CC308B0-D7B0-438A-8DA3-0C2FCB1A30AA}" presName="bentUpArrow1" presStyleLbl="alignImgPlace1" presStyleIdx="0" presStyleCnt="4"/>
      <dgm:spPr/>
    </dgm:pt>
    <dgm:pt modelId="{3E0F633C-69A7-4C84-A0F5-65BF741576CC}" type="pres">
      <dgm:prSet presAssocID="{8CC308B0-D7B0-438A-8DA3-0C2FCB1A30AA}" presName="ParentText" presStyleLbl="node1" presStyleIdx="0" presStyleCnt="5" custScaleX="152133" custLinFactNeighborX="18947" custLinFactNeighborY="-198">
        <dgm:presLayoutVars>
          <dgm:chMax val="1"/>
          <dgm:chPref val="1"/>
          <dgm:bulletEnabled val="1"/>
        </dgm:presLayoutVars>
      </dgm:prSet>
      <dgm:spPr/>
    </dgm:pt>
    <dgm:pt modelId="{C75682AF-204A-400F-86BE-C8D20BCBAAD1}" type="pres">
      <dgm:prSet presAssocID="{8CC308B0-D7B0-438A-8DA3-0C2FCB1A30A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F8F19A53-E4E5-4261-9EC9-254A26BEBBF7}" type="pres">
      <dgm:prSet presAssocID="{51943B55-785C-4448-9ABA-D11574DCC3D0}" presName="sibTrans" presStyleCnt="0"/>
      <dgm:spPr/>
    </dgm:pt>
    <dgm:pt modelId="{A6023E2A-DFC4-44A1-897F-4DE25540FC47}" type="pres">
      <dgm:prSet presAssocID="{3E9F1AE2-73F6-4A8E-B933-DDD66E75E54A}" presName="composite" presStyleCnt="0"/>
      <dgm:spPr/>
    </dgm:pt>
    <dgm:pt modelId="{D41C434A-7C23-4267-91B1-4446DC5A421D}" type="pres">
      <dgm:prSet presAssocID="{3E9F1AE2-73F6-4A8E-B933-DDD66E75E54A}" presName="bentUpArrow1" presStyleLbl="alignImgPlace1" presStyleIdx="1" presStyleCnt="4"/>
      <dgm:spPr/>
    </dgm:pt>
    <dgm:pt modelId="{7E691B14-B965-43DD-A23F-9A6E85D683DD}" type="pres">
      <dgm:prSet presAssocID="{3E9F1AE2-73F6-4A8E-B933-DDD66E75E54A}" presName="ParentText" presStyleLbl="node1" presStyleIdx="1" presStyleCnt="5" custScaleX="152133" custLinFactNeighborX="12220" custLinFactNeighborY="-2064">
        <dgm:presLayoutVars>
          <dgm:chMax val="1"/>
          <dgm:chPref val="1"/>
          <dgm:bulletEnabled val="1"/>
        </dgm:presLayoutVars>
      </dgm:prSet>
      <dgm:spPr/>
    </dgm:pt>
    <dgm:pt modelId="{E75570D7-C9D4-4498-8B43-332085F35DF7}" type="pres">
      <dgm:prSet presAssocID="{3E9F1AE2-73F6-4A8E-B933-DDD66E75E54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200C23E-3411-46C0-A752-A26BB9190331}" type="pres">
      <dgm:prSet presAssocID="{B4552386-4D29-4421-96F8-59A9BB4CAA5C}" presName="sibTrans" presStyleCnt="0"/>
      <dgm:spPr/>
    </dgm:pt>
    <dgm:pt modelId="{A11AC710-1277-401E-AD64-71F829182063}" type="pres">
      <dgm:prSet presAssocID="{60C631C7-B968-4C36-8723-C6FFA4F3CB1C}" presName="composite" presStyleCnt="0"/>
      <dgm:spPr/>
    </dgm:pt>
    <dgm:pt modelId="{F8F24404-9061-4FAC-95E8-BCA1493B9F4E}" type="pres">
      <dgm:prSet presAssocID="{60C631C7-B968-4C36-8723-C6FFA4F3CB1C}" presName="bentUpArrow1" presStyleLbl="alignImgPlace1" presStyleIdx="2" presStyleCnt="4"/>
      <dgm:spPr/>
    </dgm:pt>
    <dgm:pt modelId="{534ED5D0-E4C2-4A27-A757-AD1D5022953D}" type="pres">
      <dgm:prSet presAssocID="{60C631C7-B968-4C36-8723-C6FFA4F3CB1C}" presName="ParentText" presStyleLbl="node1" presStyleIdx="2" presStyleCnt="5" custScaleX="152133" custLinFactNeighborX="9661" custLinFactNeighborY="-5936">
        <dgm:presLayoutVars>
          <dgm:chMax val="1"/>
          <dgm:chPref val="1"/>
          <dgm:bulletEnabled val="1"/>
        </dgm:presLayoutVars>
      </dgm:prSet>
      <dgm:spPr/>
    </dgm:pt>
    <dgm:pt modelId="{5AA0A595-5649-4877-A209-745BC04FBAE0}" type="pres">
      <dgm:prSet presAssocID="{60C631C7-B968-4C36-8723-C6FFA4F3CB1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77FD9DB-D6F1-465C-9880-777020355047}" type="pres">
      <dgm:prSet presAssocID="{B115D2A7-7EDF-4028-8D2E-DD8BB74C6311}" presName="sibTrans" presStyleCnt="0"/>
      <dgm:spPr/>
    </dgm:pt>
    <dgm:pt modelId="{6FDB616E-BED3-48FE-BFC1-77870201D179}" type="pres">
      <dgm:prSet presAssocID="{8627518E-6D75-47AD-909C-D7E0D0895E13}" presName="composite" presStyleCnt="0"/>
      <dgm:spPr/>
    </dgm:pt>
    <dgm:pt modelId="{CBAEFFB1-399F-40CB-95A9-E699C34106C0}" type="pres">
      <dgm:prSet presAssocID="{8627518E-6D75-47AD-909C-D7E0D0895E13}" presName="bentUpArrow1" presStyleLbl="alignImgPlace1" presStyleIdx="3" presStyleCnt="4"/>
      <dgm:spPr/>
    </dgm:pt>
    <dgm:pt modelId="{AC1576EC-4112-415F-8905-5170047A3AA9}" type="pres">
      <dgm:prSet presAssocID="{8627518E-6D75-47AD-909C-D7E0D0895E13}" presName="ParentText" presStyleLbl="node1" presStyleIdx="3" presStyleCnt="5" custScaleX="152133" custLinFactNeighborX="10325" custLinFactNeighborY="-6197">
        <dgm:presLayoutVars>
          <dgm:chMax val="1"/>
          <dgm:chPref val="1"/>
          <dgm:bulletEnabled val="1"/>
        </dgm:presLayoutVars>
      </dgm:prSet>
      <dgm:spPr/>
    </dgm:pt>
    <dgm:pt modelId="{64838324-96F8-4A25-BC33-B26D286C9DE6}" type="pres">
      <dgm:prSet presAssocID="{8627518E-6D75-47AD-909C-D7E0D0895E1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9E0D820-3BAD-490F-853E-2D8A1BFDF336}" type="pres">
      <dgm:prSet presAssocID="{27816674-455F-45CE-A097-1CB08262A41C}" presName="sibTrans" presStyleCnt="0"/>
      <dgm:spPr/>
    </dgm:pt>
    <dgm:pt modelId="{0EDB590E-574D-4723-9E30-DCF939D24A63}" type="pres">
      <dgm:prSet presAssocID="{D609CEF0-57DE-45B1-A2DD-FABC8CC8B87A}" presName="composite" presStyleCnt="0"/>
      <dgm:spPr/>
    </dgm:pt>
    <dgm:pt modelId="{C95D3CC7-2792-43BB-B58F-56B1C7176858}" type="pres">
      <dgm:prSet presAssocID="{D609CEF0-57DE-45B1-A2DD-FABC8CC8B87A}" presName="ParentText" presStyleLbl="node1" presStyleIdx="4" presStyleCnt="5" custScaleX="152133" custLinFactNeighborX="11052" custLinFactNeighborY="-3247">
        <dgm:presLayoutVars>
          <dgm:chMax val="1"/>
          <dgm:chPref val="1"/>
          <dgm:bulletEnabled val="1"/>
        </dgm:presLayoutVars>
      </dgm:prSet>
      <dgm:spPr/>
    </dgm:pt>
  </dgm:ptLst>
  <dgm:cxnLst>
    <dgm:cxn modelId="{105FC516-E71A-4C08-B51F-BEF6F41C91D3}" srcId="{EDDAF5DE-77F5-4F8C-80DC-BF09AFBF0A58}" destId="{8CC308B0-D7B0-438A-8DA3-0C2FCB1A30AA}" srcOrd="0" destOrd="0" parTransId="{77CD98EF-3D36-4410-9FD8-695A5BB72645}" sibTransId="{51943B55-785C-4448-9ABA-D11574DCC3D0}"/>
    <dgm:cxn modelId="{7C34D51C-61FF-43AD-97A6-35CD40E093AD}" srcId="{EDDAF5DE-77F5-4F8C-80DC-BF09AFBF0A58}" destId="{D609CEF0-57DE-45B1-A2DD-FABC8CC8B87A}" srcOrd="4" destOrd="0" parTransId="{8E4A37E9-28CF-4D6B-A7A6-E583F4BA919A}" sibTransId="{A6054C10-7E63-4276-98CA-F9DE011D1BA2}"/>
    <dgm:cxn modelId="{7798FB6A-8FE0-482B-9E15-D53E5CEB56EB}" type="presOf" srcId="{8CC308B0-D7B0-438A-8DA3-0C2FCB1A30AA}" destId="{3E0F633C-69A7-4C84-A0F5-65BF741576CC}" srcOrd="0" destOrd="0" presId="urn:microsoft.com/office/officeart/2005/8/layout/StepDownProcess"/>
    <dgm:cxn modelId="{A9440157-4B94-4682-83D6-5B8F6CB7A826}" type="presOf" srcId="{EDDAF5DE-77F5-4F8C-80DC-BF09AFBF0A58}" destId="{6949AE6A-4E9D-4437-B4AC-8B66C34F8B3C}" srcOrd="0" destOrd="0" presId="urn:microsoft.com/office/officeart/2005/8/layout/StepDownProcess"/>
    <dgm:cxn modelId="{78853083-6B7E-4E86-963C-4B90B6D187DA}" type="presOf" srcId="{60C631C7-B968-4C36-8723-C6FFA4F3CB1C}" destId="{534ED5D0-E4C2-4A27-A757-AD1D5022953D}" srcOrd="0" destOrd="0" presId="urn:microsoft.com/office/officeart/2005/8/layout/StepDownProcess"/>
    <dgm:cxn modelId="{B660F18E-5AF5-4B38-97D2-6806C5928951}" srcId="{EDDAF5DE-77F5-4F8C-80DC-BF09AFBF0A58}" destId="{3E9F1AE2-73F6-4A8E-B933-DDD66E75E54A}" srcOrd="1" destOrd="0" parTransId="{344BFF29-D4C7-4715-B170-F89C1222F48B}" sibTransId="{B4552386-4D29-4421-96F8-59A9BB4CAA5C}"/>
    <dgm:cxn modelId="{9624F9BC-344F-47E1-857E-D370FA62CB39}" type="presOf" srcId="{D609CEF0-57DE-45B1-A2DD-FABC8CC8B87A}" destId="{C95D3CC7-2792-43BB-B58F-56B1C7176858}" srcOrd="0" destOrd="0" presId="urn:microsoft.com/office/officeart/2005/8/layout/StepDownProcess"/>
    <dgm:cxn modelId="{EB1068C6-3E92-4150-B817-C8240F9452F2}" type="presOf" srcId="{3E9F1AE2-73F6-4A8E-B933-DDD66E75E54A}" destId="{7E691B14-B965-43DD-A23F-9A6E85D683DD}" srcOrd="0" destOrd="0" presId="urn:microsoft.com/office/officeart/2005/8/layout/StepDownProcess"/>
    <dgm:cxn modelId="{D3F993D2-BA81-4219-A47C-4237263F35E8}" srcId="{EDDAF5DE-77F5-4F8C-80DC-BF09AFBF0A58}" destId="{60C631C7-B968-4C36-8723-C6FFA4F3CB1C}" srcOrd="2" destOrd="0" parTransId="{F0989DC6-B4C8-474F-9C46-E3A91BAC16A4}" sibTransId="{B115D2A7-7EDF-4028-8D2E-DD8BB74C6311}"/>
    <dgm:cxn modelId="{913277D4-8771-4DEC-8F59-65E250C50DB4}" srcId="{EDDAF5DE-77F5-4F8C-80DC-BF09AFBF0A58}" destId="{8627518E-6D75-47AD-909C-D7E0D0895E13}" srcOrd="3" destOrd="0" parTransId="{56647618-7682-4A72-B7D3-95E26A60BCD1}" sibTransId="{27816674-455F-45CE-A097-1CB08262A41C}"/>
    <dgm:cxn modelId="{FBFFF2EC-FED2-413D-95E5-EA01999F7A94}" type="presOf" srcId="{8627518E-6D75-47AD-909C-D7E0D0895E13}" destId="{AC1576EC-4112-415F-8905-5170047A3AA9}" srcOrd="0" destOrd="0" presId="urn:microsoft.com/office/officeart/2005/8/layout/StepDownProcess"/>
    <dgm:cxn modelId="{C0738CC9-7C02-4D7E-BE7E-3DAEB5115362}" type="presParOf" srcId="{6949AE6A-4E9D-4437-B4AC-8B66C34F8B3C}" destId="{FE1F8E6F-4D81-4E71-96EB-871B904D574F}" srcOrd="0" destOrd="0" presId="urn:microsoft.com/office/officeart/2005/8/layout/StepDownProcess"/>
    <dgm:cxn modelId="{DAD1E1E4-C453-47E8-BFCD-1C994A628723}" type="presParOf" srcId="{FE1F8E6F-4D81-4E71-96EB-871B904D574F}" destId="{3C2B8498-FC3B-445E-A100-F16A93822DD3}" srcOrd="0" destOrd="0" presId="urn:microsoft.com/office/officeart/2005/8/layout/StepDownProcess"/>
    <dgm:cxn modelId="{9F86A509-7057-4DE7-AF54-7144E81CCD3E}" type="presParOf" srcId="{FE1F8E6F-4D81-4E71-96EB-871B904D574F}" destId="{3E0F633C-69A7-4C84-A0F5-65BF741576CC}" srcOrd="1" destOrd="0" presId="urn:microsoft.com/office/officeart/2005/8/layout/StepDownProcess"/>
    <dgm:cxn modelId="{BE176A71-4855-40B7-AD25-D9F32003CE9A}" type="presParOf" srcId="{FE1F8E6F-4D81-4E71-96EB-871B904D574F}" destId="{C75682AF-204A-400F-86BE-C8D20BCBAAD1}" srcOrd="2" destOrd="0" presId="urn:microsoft.com/office/officeart/2005/8/layout/StepDownProcess"/>
    <dgm:cxn modelId="{C59F9F3E-52F0-4EC8-9655-2DF3E429EA16}" type="presParOf" srcId="{6949AE6A-4E9D-4437-B4AC-8B66C34F8B3C}" destId="{F8F19A53-E4E5-4261-9EC9-254A26BEBBF7}" srcOrd="1" destOrd="0" presId="urn:microsoft.com/office/officeart/2005/8/layout/StepDownProcess"/>
    <dgm:cxn modelId="{4C54586F-F65A-4050-83A8-83E629B41DBB}" type="presParOf" srcId="{6949AE6A-4E9D-4437-B4AC-8B66C34F8B3C}" destId="{A6023E2A-DFC4-44A1-897F-4DE25540FC47}" srcOrd="2" destOrd="0" presId="urn:microsoft.com/office/officeart/2005/8/layout/StepDownProcess"/>
    <dgm:cxn modelId="{86052190-A31A-4C8F-BAE9-911E74901457}" type="presParOf" srcId="{A6023E2A-DFC4-44A1-897F-4DE25540FC47}" destId="{D41C434A-7C23-4267-91B1-4446DC5A421D}" srcOrd="0" destOrd="0" presId="urn:microsoft.com/office/officeart/2005/8/layout/StepDownProcess"/>
    <dgm:cxn modelId="{FE7654A5-B5CF-440A-A58C-B2BBE1B543A9}" type="presParOf" srcId="{A6023E2A-DFC4-44A1-897F-4DE25540FC47}" destId="{7E691B14-B965-43DD-A23F-9A6E85D683DD}" srcOrd="1" destOrd="0" presId="urn:microsoft.com/office/officeart/2005/8/layout/StepDownProcess"/>
    <dgm:cxn modelId="{8D77134E-3F65-4863-9A7C-229B653A8A47}" type="presParOf" srcId="{A6023E2A-DFC4-44A1-897F-4DE25540FC47}" destId="{E75570D7-C9D4-4498-8B43-332085F35DF7}" srcOrd="2" destOrd="0" presId="urn:microsoft.com/office/officeart/2005/8/layout/StepDownProcess"/>
    <dgm:cxn modelId="{C4EBB151-BBA4-427F-B942-3975D5BCE7E1}" type="presParOf" srcId="{6949AE6A-4E9D-4437-B4AC-8B66C34F8B3C}" destId="{9200C23E-3411-46C0-A752-A26BB9190331}" srcOrd="3" destOrd="0" presId="urn:microsoft.com/office/officeart/2005/8/layout/StepDownProcess"/>
    <dgm:cxn modelId="{D63ED93D-8BBD-48F3-ADCE-41B5DE00FA6D}" type="presParOf" srcId="{6949AE6A-4E9D-4437-B4AC-8B66C34F8B3C}" destId="{A11AC710-1277-401E-AD64-71F829182063}" srcOrd="4" destOrd="0" presId="urn:microsoft.com/office/officeart/2005/8/layout/StepDownProcess"/>
    <dgm:cxn modelId="{6318E57A-836B-4A1D-A096-AEE3558B1C8D}" type="presParOf" srcId="{A11AC710-1277-401E-AD64-71F829182063}" destId="{F8F24404-9061-4FAC-95E8-BCA1493B9F4E}" srcOrd="0" destOrd="0" presId="urn:microsoft.com/office/officeart/2005/8/layout/StepDownProcess"/>
    <dgm:cxn modelId="{9629CA58-4C07-45C7-A233-CE20FD1EAE6E}" type="presParOf" srcId="{A11AC710-1277-401E-AD64-71F829182063}" destId="{534ED5D0-E4C2-4A27-A757-AD1D5022953D}" srcOrd="1" destOrd="0" presId="urn:microsoft.com/office/officeart/2005/8/layout/StepDownProcess"/>
    <dgm:cxn modelId="{137FA68C-44BD-4761-BC79-90F32AE1A1BC}" type="presParOf" srcId="{A11AC710-1277-401E-AD64-71F829182063}" destId="{5AA0A595-5649-4877-A209-745BC04FBAE0}" srcOrd="2" destOrd="0" presId="urn:microsoft.com/office/officeart/2005/8/layout/StepDownProcess"/>
    <dgm:cxn modelId="{4685CF15-F818-42E5-A3D2-D96DD45CBC66}" type="presParOf" srcId="{6949AE6A-4E9D-4437-B4AC-8B66C34F8B3C}" destId="{477FD9DB-D6F1-465C-9880-777020355047}" srcOrd="5" destOrd="0" presId="urn:microsoft.com/office/officeart/2005/8/layout/StepDownProcess"/>
    <dgm:cxn modelId="{AD712B5D-FB69-4E48-8410-F1ADBA46C01C}" type="presParOf" srcId="{6949AE6A-4E9D-4437-B4AC-8B66C34F8B3C}" destId="{6FDB616E-BED3-48FE-BFC1-77870201D179}" srcOrd="6" destOrd="0" presId="urn:microsoft.com/office/officeart/2005/8/layout/StepDownProcess"/>
    <dgm:cxn modelId="{94FAEE69-9BF6-4EF8-8D7C-69329271F349}" type="presParOf" srcId="{6FDB616E-BED3-48FE-BFC1-77870201D179}" destId="{CBAEFFB1-399F-40CB-95A9-E699C34106C0}" srcOrd="0" destOrd="0" presId="urn:microsoft.com/office/officeart/2005/8/layout/StepDownProcess"/>
    <dgm:cxn modelId="{2B9DF3CD-68F6-4896-9BDA-31A5E3D4D9D8}" type="presParOf" srcId="{6FDB616E-BED3-48FE-BFC1-77870201D179}" destId="{AC1576EC-4112-415F-8905-5170047A3AA9}" srcOrd="1" destOrd="0" presId="urn:microsoft.com/office/officeart/2005/8/layout/StepDownProcess"/>
    <dgm:cxn modelId="{516FED8E-0D0A-4519-9E15-51C21590B391}" type="presParOf" srcId="{6FDB616E-BED3-48FE-BFC1-77870201D179}" destId="{64838324-96F8-4A25-BC33-B26D286C9DE6}" srcOrd="2" destOrd="0" presId="urn:microsoft.com/office/officeart/2005/8/layout/StepDownProcess"/>
    <dgm:cxn modelId="{FADB52EF-FE48-4554-8C8F-72BE8A800E6D}" type="presParOf" srcId="{6949AE6A-4E9D-4437-B4AC-8B66C34F8B3C}" destId="{09E0D820-3BAD-490F-853E-2D8A1BFDF336}" srcOrd="7" destOrd="0" presId="urn:microsoft.com/office/officeart/2005/8/layout/StepDownProcess"/>
    <dgm:cxn modelId="{EBD9AA8B-A3AB-4C7F-9362-249F4F736D50}" type="presParOf" srcId="{6949AE6A-4E9D-4437-B4AC-8B66C34F8B3C}" destId="{0EDB590E-574D-4723-9E30-DCF939D24A63}" srcOrd="8" destOrd="0" presId="urn:microsoft.com/office/officeart/2005/8/layout/StepDownProcess"/>
    <dgm:cxn modelId="{030C116D-93C1-4070-908B-DA8AE61B78FF}" type="presParOf" srcId="{0EDB590E-574D-4723-9E30-DCF939D24A63}" destId="{C95D3CC7-2792-43BB-B58F-56B1C717685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DDAF5DE-77F5-4F8C-80DC-BF09AFBF0A58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8CC308B0-D7B0-438A-8DA3-0C2FCB1A30A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2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年年資或現職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b="1" dirty="0">
              <a:latin typeface="Cambria" panose="02040503050406030204" pitchFamily="18" charset="0"/>
              <a:ea typeface="標楷體" panose="03000509000000000000" pitchFamily="65" charset="-120"/>
            </a:rPr>
            <a:t>非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執登於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gm:t>
    </dgm:pt>
    <dgm:pt modelId="{77CD98EF-3D36-4410-9FD8-695A5BB72645}" type="parTrans" cxnId="{105FC516-E71A-4C08-B51F-BEF6F41C91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51943B55-785C-4448-9ABA-D11574DCC3D0}" type="sibTrans" cxnId="{105FC516-E71A-4C08-B51F-BEF6F41C91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3E9F1AE2-73F6-4A8E-B933-DDD66E75E54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推薦培訓資格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由協助推薦單位送件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（全聯會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主訓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協同）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一年收件一次，年初收件</a:t>
          </a:r>
        </a:p>
      </dgm:t>
    </dgm:pt>
    <dgm:pt modelId="{344BFF29-D4C7-4715-B170-F89C1222F48B}" type="parTrans" cxnId="{B660F18E-5AF5-4B38-97D2-6806C592895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B4552386-4D29-4421-96F8-59A9BB4CAA5C}" type="sibTrans" cxnId="{B660F18E-5AF5-4B38-97D2-6806C592895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60C631C7-B968-4C36-8723-C6FFA4F3CB1C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收件初審後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於年中召開審查委員會議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通過後建立個人系統</a:t>
          </a:r>
        </a:p>
      </dgm:t>
    </dgm:pt>
    <dgm:pt modelId="{F0989DC6-B4C8-474F-9C46-E3A91BAC16A4}" type="parTrans" cxnId="{D3F993D2-BA81-4219-A47C-4237263F35E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B115D2A7-7EDF-4028-8D2E-DD8BB74C6311}" type="sibTrans" cxnId="{D3F993D2-BA81-4219-A47C-4237263F35E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8627518E-6D75-47AD-909C-D7E0D0895E13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參與培訓課程</a:t>
          </a:r>
        </a:p>
      </dgm:t>
    </dgm:pt>
    <dgm:pt modelId="{56647618-7682-4A72-B7D3-95E26A60BCD1}" type="parTrans" cxnId="{913277D4-8771-4DEC-8F59-65E250C50DB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27816674-455F-45CE-A097-1CB08262A41C}" type="sibTrans" cxnId="{913277D4-8771-4DEC-8F59-65E250C50DB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D609CEF0-57DE-45B1-A2DD-FABC8CC8B87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成為中藥學指導教師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gm:t>
    </dgm:pt>
    <dgm:pt modelId="{8E4A37E9-28CF-4D6B-A7A6-E583F4BA919A}" type="parTrans" cxnId="{7C34D51C-61FF-43AD-97A6-35CD40E093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A6054C10-7E63-4276-98CA-F9DE011D1BA2}" type="sibTrans" cxnId="{7C34D51C-61FF-43AD-97A6-35CD40E093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6949AE6A-4E9D-4437-B4AC-8B66C34F8B3C}" type="pres">
      <dgm:prSet presAssocID="{EDDAF5DE-77F5-4F8C-80DC-BF09AFBF0A58}" presName="rootnode" presStyleCnt="0">
        <dgm:presLayoutVars>
          <dgm:chMax/>
          <dgm:chPref/>
          <dgm:dir/>
          <dgm:animLvl val="lvl"/>
        </dgm:presLayoutVars>
      </dgm:prSet>
      <dgm:spPr/>
    </dgm:pt>
    <dgm:pt modelId="{FE1F8E6F-4D81-4E71-96EB-871B904D574F}" type="pres">
      <dgm:prSet presAssocID="{8CC308B0-D7B0-438A-8DA3-0C2FCB1A30AA}" presName="composite" presStyleCnt="0"/>
      <dgm:spPr/>
    </dgm:pt>
    <dgm:pt modelId="{3C2B8498-FC3B-445E-A100-F16A93822DD3}" type="pres">
      <dgm:prSet presAssocID="{8CC308B0-D7B0-438A-8DA3-0C2FCB1A30AA}" presName="bentUpArrow1" presStyleLbl="alignImgPlace1" presStyleIdx="0" presStyleCnt="4"/>
      <dgm:spPr/>
    </dgm:pt>
    <dgm:pt modelId="{3E0F633C-69A7-4C84-A0F5-65BF741576CC}" type="pres">
      <dgm:prSet presAssocID="{8CC308B0-D7B0-438A-8DA3-0C2FCB1A30AA}" presName="ParentText" presStyleLbl="node1" presStyleIdx="0" presStyleCnt="5" custScaleX="152133" custLinFactNeighborX="18947" custLinFactNeighborY="-198">
        <dgm:presLayoutVars>
          <dgm:chMax val="1"/>
          <dgm:chPref val="1"/>
          <dgm:bulletEnabled val="1"/>
        </dgm:presLayoutVars>
      </dgm:prSet>
      <dgm:spPr/>
    </dgm:pt>
    <dgm:pt modelId="{C75682AF-204A-400F-86BE-C8D20BCBAAD1}" type="pres">
      <dgm:prSet presAssocID="{8CC308B0-D7B0-438A-8DA3-0C2FCB1A30A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F8F19A53-E4E5-4261-9EC9-254A26BEBBF7}" type="pres">
      <dgm:prSet presAssocID="{51943B55-785C-4448-9ABA-D11574DCC3D0}" presName="sibTrans" presStyleCnt="0"/>
      <dgm:spPr/>
    </dgm:pt>
    <dgm:pt modelId="{A6023E2A-DFC4-44A1-897F-4DE25540FC47}" type="pres">
      <dgm:prSet presAssocID="{3E9F1AE2-73F6-4A8E-B933-DDD66E75E54A}" presName="composite" presStyleCnt="0"/>
      <dgm:spPr/>
    </dgm:pt>
    <dgm:pt modelId="{D41C434A-7C23-4267-91B1-4446DC5A421D}" type="pres">
      <dgm:prSet presAssocID="{3E9F1AE2-73F6-4A8E-B933-DDD66E75E54A}" presName="bentUpArrow1" presStyleLbl="alignImgPlace1" presStyleIdx="1" presStyleCnt="4"/>
      <dgm:spPr/>
    </dgm:pt>
    <dgm:pt modelId="{7E691B14-B965-43DD-A23F-9A6E85D683DD}" type="pres">
      <dgm:prSet presAssocID="{3E9F1AE2-73F6-4A8E-B933-DDD66E75E54A}" presName="ParentText" presStyleLbl="node1" presStyleIdx="1" presStyleCnt="5" custScaleX="152133" custLinFactNeighborX="11505" custLinFactNeighborY="-4918">
        <dgm:presLayoutVars>
          <dgm:chMax val="1"/>
          <dgm:chPref val="1"/>
          <dgm:bulletEnabled val="1"/>
        </dgm:presLayoutVars>
      </dgm:prSet>
      <dgm:spPr/>
    </dgm:pt>
    <dgm:pt modelId="{E75570D7-C9D4-4498-8B43-332085F35DF7}" type="pres">
      <dgm:prSet presAssocID="{3E9F1AE2-73F6-4A8E-B933-DDD66E75E54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200C23E-3411-46C0-A752-A26BB9190331}" type="pres">
      <dgm:prSet presAssocID="{B4552386-4D29-4421-96F8-59A9BB4CAA5C}" presName="sibTrans" presStyleCnt="0"/>
      <dgm:spPr/>
    </dgm:pt>
    <dgm:pt modelId="{A11AC710-1277-401E-AD64-71F829182063}" type="pres">
      <dgm:prSet presAssocID="{60C631C7-B968-4C36-8723-C6FFA4F3CB1C}" presName="composite" presStyleCnt="0"/>
      <dgm:spPr/>
    </dgm:pt>
    <dgm:pt modelId="{F8F24404-9061-4FAC-95E8-BCA1493B9F4E}" type="pres">
      <dgm:prSet presAssocID="{60C631C7-B968-4C36-8723-C6FFA4F3CB1C}" presName="bentUpArrow1" presStyleLbl="alignImgPlace1" presStyleIdx="2" presStyleCnt="4"/>
      <dgm:spPr/>
    </dgm:pt>
    <dgm:pt modelId="{534ED5D0-E4C2-4A27-A757-AD1D5022953D}" type="pres">
      <dgm:prSet presAssocID="{60C631C7-B968-4C36-8723-C6FFA4F3CB1C}" presName="ParentText" presStyleLbl="node1" presStyleIdx="2" presStyleCnt="5" custScaleX="152133" custLinFactNeighborX="13663" custLinFactNeighborY="-3650">
        <dgm:presLayoutVars>
          <dgm:chMax val="1"/>
          <dgm:chPref val="1"/>
          <dgm:bulletEnabled val="1"/>
        </dgm:presLayoutVars>
      </dgm:prSet>
      <dgm:spPr/>
    </dgm:pt>
    <dgm:pt modelId="{5AA0A595-5649-4877-A209-745BC04FBAE0}" type="pres">
      <dgm:prSet presAssocID="{60C631C7-B968-4C36-8723-C6FFA4F3CB1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77FD9DB-D6F1-465C-9880-777020355047}" type="pres">
      <dgm:prSet presAssocID="{B115D2A7-7EDF-4028-8D2E-DD8BB74C6311}" presName="sibTrans" presStyleCnt="0"/>
      <dgm:spPr/>
    </dgm:pt>
    <dgm:pt modelId="{6FDB616E-BED3-48FE-BFC1-77870201D179}" type="pres">
      <dgm:prSet presAssocID="{8627518E-6D75-47AD-909C-D7E0D0895E13}" presName="composite" presStyleCnt="0"/>
      <dgm:spPr/>
    </dgm:pt>
    <dgm:pt modelId="{CBAEFFB1-399F-40CB-95A9-E699C34106C0}" type="pres">
      <dgm:prSet presAssocID="{8627518E-6D75-47AD-909C-D7E0D0895E13}" presName="bentUpArrow1" presStyleLbl="alignImgPlace1" presStyleIdx="3" presStyleCnt="4"/>
      <dgm:spPr/>
    </dgm:pt>
    <dgm:pt modelId="{AC1576EC-4112-415F-8905-5170047A3AA9}" type="pres">
      <dgm:prSet presAssocID="{8627518E-6D75-47AD-909C-D7E0D0895E13}" presName="ParentText" presStyleLbl="node1" presStyleIdx="3" presStyleCnt="5" custScaleX="152133" custLinFactNeighborX="13507" custLinFactNeighborY="-7476">
        <dgm:presLayoutVars>
          <dgm:chMax val="1"/>
          <dgm:chPref val="1"/>
          <dgm:bulletEnabled val="1"/>
        </dgm:presLayoutVars>
      </dgm:prSet>
      <dgm:spPr/>
    </dgm:pt>
    <dgm:pt modelId="{64838324-96F8-4A25-BC33-B26D286C9DE6}" type="pres">
      <dgm:prSet presAssocID="{8627518E-6D75-47AD-909C-D7E0D0895E1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9E0D820-3BAD-490F-853E-2D8A1BFDF336}" type="pres">
      <dgm:prSet presAssocID="{27816674-455F-45CE-A097-1CB08262A41C}" presName="sibTrans" presStyleCnt="0"/>
      <dgm:spPr/>
    </dgm:pt>
    <dgm:pt modelId="{0EDB590E-574D-4723-9E30-DCF939D24A63}" type="pres">
      <dgm:prSet presAssocID="{D609CEF0-57DE-45B1-A2DD-FABC8CC8B87A}" presName="composite" presStyleCnt="0"/>
      <dgm:spPr/>
    </dgm:pt>
    <dgm:pt modelId="{C95D3CC7-2792-43BB-B58F-56B1C7176858}" type="pres">
      <dgm:prSet presAssocID="{D609CEF0-57DE-45B1-A2DD-FABC8CC8B87A}" presName="ParentText" presStyleLbl="node1" presStyleIdx="4" presStyleCnt="5" custScaleX="152133" custLinFactNeighborX="13440" custLinFactNeighborY="1898">
        <dgm:presLayoutVars>
          <dgm:chMax val="1"/>
          <dgm:chPref val="1"/>
          <dgm:bulletEnabled val="1"/>
        </dgm:presLayoutVars>
      </dgm:prSet>
      <dgm:spPr/>
    </dgm:pt>
  </dgm:ptLst>
  <dgm:cxnLst>
    <dgm:cxn modelId="{105FC516-E71A-4C08-B51F-BEF6F41C91D3}" srcId="{EDDAF5DE-77F5-4F8C-80DC-BF09AFBF0A58}" destId="{8CC308B0-D7B0-438A-8DA3-0C2FCB1A30AA}" srcOrd="0" destOrd="0" parTransId="{77CD98EF-3D36-4410-9FD8-695A5BB72645}" sibTransId="{51943B55-785C-4448-9ABA-D11574DCC3D0}"/>
    <dgm:cxn modelId="{7C34D51C-61FF-43AD-97A6-35CD40E093AD}" srcId="{EDDAF5DE-77F5-4F8C-80DC-BF09AFBF0A58}" destId="{D609CEF0-57DE-45B1-A2DD-FABC8CC8B87A}" srcOrd="4" destOrd="0" parTransId="{8E4A37E9-28CF-4D6B-A7A6-E583F4BA919A}" sibTransId="{A6054C10-7E63-4276-98CA-F9DE011D1BA2}"/>
    <dgm:cxn modelId="{7798FB6A-8FE0-482B-9E15-D53E5CEB56EB}" type="presOf" srcId="{8CC308B0-D7B0-438A-8DA3-0C2FCB1A30AA}" destId="{3E0F633C-69A7-4C84-A0F5-65BF741576CC}" srcOrd="0" destOrd="0" presId="urn:microsoft.com/office/officeart/2005/8/layout/StepDownProcess"/>
    <dgm:cxn modelId="{A9440157-4B94-4682-83D6-5B8F6CB7A826}" type="presOf" srcId="{EDDAF5DE-77F5-4F8C-80DC-BF09AFBF0A58}" destId="{6949AE6A-4E9D-4437-B4AC-8B66C34F8B3C}" srcOrd="0" destOrd="0" presId="urn:microsoft.com/office/officeart/2005/8/layout/StepDownProcess"/>
    <dgm:cxn modelId="{78853083-6B7E-4E86-963C-4B90B6D187DA}" type="presOf" srcId="{60C631C7-B968-4C36-8723-C6FFA4F3CB1C}" destId="{534ED5D0-E4C2-4A27-A757-AD1D5022953D}" srcOrd="0" destOrd="0" presId="urn:microsoft.com/office/officeart/2005/8/layout/StepDownProcess"/>
    <dgm:cxn modelId="{B660F18E-5AF5-4B38-97D2-6806C5928951}" srcId="{EDDAF5DE-77F5-4F8C-80DC-BF09AFBF0A58}" destId="{3E9F1AE2-73F6-4A8E-B933-DDD66E75E54A}" srcOrd="1" destOrd="0" parTransId="{344BFF29-D4C7-4715-B170-F89C1222F48B}" sibTransId="{B4552386-4D29-4421-96F8-59A9BB4CAA5C}"/>
    <dgm:cxn modelId="{9624F9BC-344F-47E1-857E-D370FA62CB39}" type="presOf" srcId="{D609CEF0-57DE-45B1-A2DD-FABC8CC8B87A}" destId="{C95D3CC7-2792-43BB-B58F-56B1C7176858}" srcOrd="0" destOrd="0" presId="urn:microsoft.com/office/officeart/2005/8/layout/StepDownProcess"/>
    <dgm:cxn modelId="{EB1068C6-3E92-4150-B817-C8240F9452F2}" type="presOf" srcId="{3E9F1AE2-73F6-4A8E-B933-DDD66E75E54A}" destId="{7E691B14-B965-43DD-A23F-9A6E85D683DD}" srcOrd="0" destOrd="0" presId="urn:microsoft.com/office/officeart/2005/8/layout/StepDownProcess"/>
    <dgm:cxn modelId="{D3F993D2-BA81-4219-A47C-4237263F35E8}" srcId="{EDDAF5DE-77F5-4F8C-80DC-BF09AFBF0A58}" destId="{60C631C7-B968-4C36-8723-C6FFA4F3CB1C}" srcOrd="2" destOrd="0" parTransId="{F0989DC6-B4C8-474F-9C46-E3A91BAC16A4}" sibTransId="{B115D2A7-7EDF-4028-8D2E-DD8BB74C6311}"/>
    <dgm:cxn modelId="{913277D4-8771-4DEC-8F59-65E250C50DB4}" srcId="{EDDAF5DE-77F5-4F8C-80DC-BF09AFBF0A58}" destId="{8627518E-6D75-47AD-909C-D7E0D0895E13}" srcOrd="3" destOrd="0" parTransId="{56647618-7682-4A72-B7D3-95E26A60BCD1}" sibTransId="{27816674-455F-45CE-A097-1CB08262A41C}"/>
    <dgm:cxn modelId="{FBFFF2EC-FED2-413D-95E5-EA01999F7A94}" type="presOf" srcId="{8627518E-6D75-47AD-909C-D7E0D0895E13}" destId="{AC1576EC-4112-415F-8905-5170047A3AA9}" srcOrd="0" destOrd="0" presId="urn:microsoft.com/office/officeart/2005/8/layout/StepDownProcess"/>
    <dgm:cxn modelId="{C0738CC9-7C02-4D7E-BE7E-3DAEB5115362}" type="presParOf" srcId="{6949AE6A-4E9D-4437-B4AC-8B66C34F8B3C}" destId="{FE1F8E6F-4D81-4E71-96EB-871B904D574F}" srcOrd="0" destOrd="0" presId="urn:microsoft.com/office/officeart/2005/8/layout/StepDownProcess"/>
    <dgm:cxn modelId="{DAD1E1E4-C453-47E8-BFCD-1C994A628723}" type="presParOf" srcId="{FE1F8E6F-4D81-4E71-96EB-871B904D574F}" destId="{3C2B8498-FC3B-445E-A100-F16A93822DD3}" srcOrd="0" destOrd="0" presId="urn:microsoft.com/office/officeart/2005/8/layout/StepDownProcess"/>
    <dgm:cxn modelId="{9F86A509-7057-4DE7-AF54-7144E81CCD3E}" type="presParOf" srcId="{FE1F8E6F-4D81-4E71-96EB-871B904D574F}" destId="{3E0F633C-69A7-4C84-A0F5-65BF741576CC}" srcOrd="1" destOrd="0" presId="urn:microsoft.com/office/officeart/2005/8/layout/StepDownProcess"/>
    <dgm:cxn modelId="{BE176A71-4855-40B7-AD25-D9F32003CE9A}" type="presParOf" srcId="{FE1F8E6F-4D81-4E71-96EB-871B904D574F}" destId="{C75682AF-204A-400F-86BE-C8D20BCBAAD1}" srcOrd="2" destOrd="0" presId="urn:microsoft.com/office/officeart/2005/8/layout/StepDownProcess"/>
    <dgm:cxn modelId="{C59F9F3E-52F0-4EC8-9655-2DF3E429EA16}" type="presParOf" srcId="{6949AE6A-4E9D-4437-B4AC-8B66C34F8B3C}" destId="{F8F19A53-E4E5-4261-9EC9-254A26BEBBF7}" srcOrd="1" destOrd="0" presId="urn:microsoft.com/office/officeart/2005/8/layout/StepDownProcess"/>
    <dgm:cxn modelId="{4C54586F-F65A-4050-83A8-83E629B41DBB}" type="presParOf" srcId="{6949AE6A-4E9D-4437-B4AC-8B66C34F8B3C}" destId="{A6023E2A-DFC4-44A1-897F-4DE25540FC47}" srcOrd="2" destOrd="0" presId="urn:microsoft.com/office/officeart/2005/8/layout/StepDownProcess"/>
    <dgm:cxn modelId="{86052190-A31A-4C8F-BAE9-911E74901457}" type="presParOf" srcId="{A6023E2A-DFC4-44A1-897F-4DE25540FC47}" destId="{D41C434A-7C23-4267-91B1-4446DC5A421D}" srcOrd="0" destOrd="0" presId="urn:microsoft.com/office/officeart/2005/8/layout/StepDownProcess"/>
    <dgm:cxn modelId="{FE7654A5-B5CF-440A-A58C-B2BBE1B543A9}" type="presParOf" srcId="{A6023E2A-DFC4-44A1-897F-4DE25540FC47}" destId="{7E691B14-B965-43DD-A23F-9A6E85D683DD}" srcOrd="1" destOrd="0" presId="urn:microsoft.com/office/officeart/2005/8/layout/StepDownProcess"/>
    <dgm:cxn modelId="{8D77134E-3F65-4863-9A7C-229B653A8A47}" type="presParOf" srcId="{A6023E2A-DFC4-44A1-897F-4DE25540FC47}" destId="{E75570D7-C9D4-4498-8B43-332085F35DF7}" srcOrd="2" destOrd="0" presId="urn:microsoft.com/office/officeart/2005/8/layout/StepDownProcess"/>
    <dgm:cxn modelId="{C4EBB151-BBA4-427F-B942-3975D5BCE7E1}" type="presParOf" srcId="{6949AE6A-4E9D-4437-B4AC-8B66C34F8B3C}" destId="{9200C23E-3411-46C0-A752-A26BB9190331}" srcOrd="3" destOrd="0" presId="urn:microsoft.com/office/officeart/2005/8/layout/StepDownProcess"/>
    <dgm:cxn modelId="{D63ED93D-8BBD-48F3-ADCE-41B5DE00FA6D}" type="presParOf" srcId="{6949AE6A-4E9D-4437-B4AC-8B66C34F8B3C}" destId="{A11AC710-1277-401E-AD64-71F829182063}" srcOrd="4" destOrd="0" presId="urn:microsoft.com/office/officeart/2005/8/layout/StepDownProcess"/>
    <dgm:cxn modelId="{6318E57A-836B-4A1D-A096-AEE3558B1C8D}" type="presParOf" srcId="{A11AC710-1277-401E-AD64-71F829182063}" destId="{F8F24404-9061-4FAC-95E8-BCA1493B9F4E}" srcOrd="0" destOrd="0" presId="urn:microsoft.com/office/officeart/2005/8/layout/StepDownProcess"/>
    <dgm:cxn modelId="{9629CA58-4C07-45C7-A233-CE20FD1EAE6E}" type="presParOf" srcId="{A11AC710-1277-401E-AD64-71F829182063}" destId="{534ED5D0-E4C2-4A27-A757-AD1D5022953D}" srcOrd="1" destOrd="0" presId="urn:microsoft.com/office/officeart/2005/8/layout/StepDownProcess"/>
    <dgm:cxn modelId="{137FA68C-44BD-4761-BC79-90F32AE1A1BC}" type="presParOf" srcId="{A11AC710-1277-401E-AD64-71F829182063}" destId="{5AA0A595-5649-4877-A209-745BC04FBAE0}" srcOrd="2" destOrd="0" presId="urn:microsoft.com/office/officeart/2005/8/layout/StepDownProcess"/>
    <dgm:cxn modelId="{4685CF15-F818-42E5-A3D2-D96DD45CBC66}" type="presParOf" srcId="{6949AE6A-4E9D-4437-B4AC-8B66C34F8B3C}" destId="{477FD9DB-D6F1-465C-9880-777020355047}" srcOrd="5" destOrd="0" presId="urn:microsoft.com/office/officeart/2005/8/layout/StepDownProcess"/>
    <dgm:cxn modelId="{AD712B5D-FB69-4E48-8410-F1ADBA46C01C}" type="presParOf" srcId="{6949AE6A-4E9D-4437-B4AC-8B66C34F8B3C}" destId="{6FDB616E-BED3-48FE-BFC1-77870201D179}" srcOrd="6" destOrd="0" presId="urn:microsoft.com/office/officeart/2005/8/layout/StepDownProcess"/>
    <dgm:cxn modelId="{94FAEE69-9BF6-4EF8-8D7C-69329271F349}" type="presParOf" srcId="{6FDB616E-BED3-48FE-BFC1-77870201D179}" destId="{CBAEFFB1-399F-40CB-95A9-E699C34106C0}" srcOrd="0" destOrd="0" presId="urn:microsoft.com/office/officeart/2005/8/layout/StepDownProcess"/>
    <dgm:cxn modelId="{2B9DF3CD-68F6-4896-9BDA-31A5E3D4D9D8}" type="presParOf" srcId="{6FDB616E-BED3-48FE-BFC1-77870201D179}" destId="{AC1576EC-4112-415F-8905-5170047A3AA9}" srcOrd="1" destOrd="0" presId="urn:microsoft.com/office/officeart/2005/8/layout/StepDownProcess"/>
    <dgm:cxn modelId="{516FED8E-0D0A-4519-9E15-51C21590B391}" type="presParOf" srcId="{6FDB616E-BED3-48FE-BFC1-77870201D179}" destId="{64838324-96F8-4A25-BC33-B26D286C9DE6}" srcOrd="2" destOrd="0" presId="urn:microsoft.com/office/officeart/2005/8/layout/StepDownProcess"/>
    <dgm:cxn modelId="{FADB52EF-FE48-4554-8C8F-72BE8A800E6D}" type="presParOf" srcId="{6949AE6A-4E9D-4437-B4AC-8B66C34F8B3C}" destId="{09E0D820-3BAD-490F-853E-2D8A1BFDF336}" srcOrd="7" destOrd="0" presId="urn:microsoft.com/office/officeart/2005/8/layout/StepDownProcess"/>
    <dgm:cxn modelId="{EBD9AA8B-A3AB-4C7F-9362-249F4F736D50}" type="presParOf" srcId="{6949AE6A-4E9D-4437-B4AC-8B66C34F8B3C}" destId="{0EDB590E-574D-4723-9E30-DCF939D24A63}" srcOrd="8" destOrd="0" presId="urn:microsoft.com/office/officeart/2005/8/layout/StepDownProcess"/>
    <dgm:cxn modelId="{030C116D-93C1-4070-908B-DA8AE61B78FF}" type="presParOf" srcId="{0EDB590E-574D-4723-9E30-DCF939D24A63}" destId="{C95D3CC7-2792-43BB-B58F-56B1C717685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DAF5DE-77F5-4F8C-80DC-BF09AFBF0A58}" type="doc">
      <dgm:prSet loTypeId="urn:microsoft.com/office/officeart/2005/8/layout/StepDownProcess" loCatId="process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zh-TW" altLang="en-US"/>
        </a:p>
      </dgm:t>
    </dgm:pt>
    <dgm:pt modelId="{8CC308B0-D7B0-438A-8DA3-0C2FCB1A30A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認證負責醫師指導師資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1.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臨床醫學指導教師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2.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中藥學指導教師</a:t>
          </a:r>
        </a:p>
      </dgm:t>
    </dgm:pt>
    <dgm:pt modelId="{77CD98EF-3D36-4410-9FD8-695A5BB72645}" type="parTrans" cxnId="{105FC516-E71A-4C08-B51F-BEF6F41C91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51943B55-785C-4448-9ABA-D11574DCC3D0}" type="sibTrans" cxnId="{105FC516-E71A-4C08-B51F-BEF6F41C91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3E9F1AE2-73F6-4A8E-B933-DDD66E75E54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證書效期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4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年</a:t>
          </a:r>
        </a:p>
      </dgm:t>
    </dgm:pt>
    <dgm:pt modelId="{344BFF29-D4C7-4715-B170-F89C1222F48B}" type="parTrans" cxnId="{B660F18E-5AF5-4B38-97D2-6806C592895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B4552386-4D29-4421-96F8-59A9BB4CAA5C}" type="sibTrans" cxnId="{B660F18E-5AF5-4B38-97D2-6806C592895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60C631C7-B968-4C36-8723-C6FFA4F3CB1C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於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4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年效期中參與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提升教師教學技能</a:t>
          </a:r>
          <a:endParaRPr lang="en-US" altLang="zh-TW" sz="1400" dirty="0">
            <a:latin typeface="Cambria" panose="02040503050406030204" pitchFamily="18" charset="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培育課程 </a:t>
          </a:r>
          <a:r>
            <a:rPr lang="en-US" altLang="zh-TW" sz="1400" b="1" dirty="0">
              <a:latin typeface="Cambria" panose="02040503050406030204" pitchFamily="18" charset="0"/>
              <a:ea typeface="Cambria" panose="02040503050406030204" pitchFamily="18" charset="0"/>
            </a:rPr>
            <a:t>16</a:t>
          </a:r>
          <a:r>
            <a:rPr lang="zh-TW" altLang="en-US" sz="1400" b="1" dirty="0">
              <a:latin typeface="Cambria" panose="02040503050406030204" pitchFamily="18" charset="0"/>
              <a:ea typeface="標楷體" panose="03000509000000000000" pitchFamily="65" charset="-120"/>
            </a:rPr>
            <a:t>小時</a:t>
          </a:r>
          <a:endParaRPr lang="en-US" altLang="zh-TW" sz="1400" b="1" dirty="0">
            <a:latin typeface="Cambria" panose="02040503050406030204" pitchFamily="18" charset="0"/>
            <a:ea typeface="標楷體" panose="03000509000000000000" pitchFamily="65" charset="-12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其中包含</a:t>
          </a:r>
          <a:r>
            <a:rPr lang="en-US" altLang="zh-TW" sz="1400" b="1" dirty="0">
              <a:latin typeface="Cambria" panose="02040503050406030204" pitchFamily="18" charset="0"/>
              <a:ea typeface="Cambria" panose="02040503050406030204" pitchFamily="18" charset="0"/>
            </a:rPr>
            <a:t>4</a:t>
          </a:r>
          <a:r>
            <a:rPr lang="zh-TW" altLang="en-US" sz="1400" b="1" dirty="0">
              <a:latin typeface="Cambria" panose="02040503050406030204" pitchFamily="18" charset="0"/>
              <a:ea typeface="標楷體" panose="03000509000000000000" pitchFamily="65" charset="-120"/>
            </a:rPr>
            <a:t>項類別</a:t>
          </a:r>
        </a:p>
      </dgm:t>
    </dgm:pt>
    <dgm:pt modelId="{F0989DC6-B4C8-474F-9C46-E3A91BAC16A4}" type="parTrans" cxnId="{D3F993D2-BA81-4219-A47C-4237263F35E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B115D2A7-7EDF-4028-8D2E-DD8BB74C6311}" type="sibTrans" cxnId="{D3F993D2-BA81-4219-A47C-4237263F35E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8627518E-6D75-47AD-909C-D7E0D0895E13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於效期最後一年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9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提出展延申請</a:t>
          </a:r>
        </a:p>
      </dgm:t>
    </dgm:pt>
    <dgm:pt modelId="{56647618-7682-4A72-B7D3-95E26A60BCD1}" type="parTrans" cxnId="{913277D4-8771-4DEC-8F59-65E250C50DB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27816674-455F-45CE-A097-1CB08262A41C}" type="sibTrans" cxnId="{913277D4-8771-4DEC-8F59-65E250C50DB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D609CEF0-57DE-45B1-A2DD-FABC8CC8B87A}">
      <dgm:prSet phldrT="[文字]" custT="1"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申請展延通過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繼續擔任臨床指導教師</a:t>
          </a:r>
          <a:endParaRPr lang="en-US" altLang="zh-TW" sz="14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（展延隔年度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gm:t>
    </dgm:pt>
    <dgm:pt modelId="{8E4A37E9-28CF-4D6B-A7A6-E583F4BA919A}" type="parTrans" cxnId="{7C34D51C-61FF-43AD-97A6-35CD40E093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A6054C10-7E63-4276-98CA-F9DE011D1BA2}" type="sibTrans" cxnId="{7C34D51C-61FF-43AD-97A6-35CD40E093A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zh-TW" altLang="en-US" sz="1400">
            <a:latin typeface="Cambria" panose="02040503050406030204" pitchFamily="18" charset="0"/>
            <a:ea typeface="標楷體" panose="03000509000000000000" pitchFamily="65" charset="-120"/>
          </a:endParaRPr>
        </a:p>
      </dgm:t>
    </dgm:pt>
    <dgm:pt modelId="{6949AE6A-4E9D-4437-B4AC-8B66C34F8B3C}" type="pres">
      <dgm:prSet presAssocID="{EDDAF5DE-77F5-4F8C-80DC-BF09AFBF0A58}" presName="rootnode" presStyleCnt="0">
        <dgm:presLayoutVars>
          <dgm:chMax/>
          <dgm:chPref/>
          <dgm:dir/>
          <dgm:animLvl val="lvl"/>
        </dgm:presLayoutVars>
      </dgm:prSet>
      <dgm:spPr/>
    </dgm:pt>
    <dgm:pt modelId="{FE1F8E6F-4D81-4E71-96EB-871B904D574F}" type="pres">
      <dgm:prSet presAssocID="{8CC308B0-D7B0-438A-8DA3-0C2FCB1A30AA}" presName="composite" presStyleCnt="0"/>
      <dgm:spPr/>
    </dgm:pt>
    <dgm:pt modelId="{3C2B8498-FC3B-445E-A100-F16A93822DD3}" type="pres">
      <dgm:prSet presAssocID="{8CC308B0-D7B0-438A-8DA3-0C2FCB1A30AA}" presName="bentUpArrow1" presStyleLbl="alignImgPlace1" presStyleIdx="0" presStyleCnt="4" custLinFactNeighborX="691" custLinFactNeighborY="7773"/>
      <dgm:spPr/>
    </dgm:pt>
    <dgm:pt modelId="{3E0F633C-69A7-4C84-A0F5-65BF741576CC}" type="pres">
      <dgm:prSet presAssocID="{8CC308B0-D7B0-438A-8DA3-0C2FCB1A30AA}" presName="ParentText" presStyleLbl="node1" presStyleIdx="0" presStyleCnt="5" custScaleX="152133" custLinFactNeighborX="18947" custLinFactNeighborY="-198">
        <dgm:presLayoutVars>
          <dgm:chMax val="1"/>
          <dgm:chPref val="1"/>
          <dgm:bulletEnabled val="1"/>
        </dgm:presLayoutVars>
      </dgm:prSet>
      <dgm:spPr/>
    </dgm:pt>
    <dgm:pt modelId="{C75682AF-204A-400F-86BE-C8D20BCBAAD1}" type="pres">
      <dgm:prSet presAssocID="{8CC308B0-D7B0-438A-8DA3-0C2FCB1A30AA}" presName="Child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F8F19A53-E4E5-4261-9EC9-254A26BEBBF7}" type="pres">
      <dgm:prSet presAssocID="{51943B55-785C-4448-9ABA-D11574DCC3D0}" presName="sibTrans" presStyleCnt="0"/>
      <dgm:spPr/>
    </dgm:pt>
    <dgm:pt modelId="{A6023E2A-DFC4-44A1-897F-4DE25540FC47}" type="pres">
      <dgm:prSet presAssocID="{3E9F1AE2-73F6-4A8E-B933-DDD66E75E54A}" presName="composite" presStyleCnt="0"/>
      <dgm:spPr/>
    </dgm:pt>
    <dgm:pt modelId="{D41C434A-7C23-4267-91B1-4446DC5A421D}" type="pres">
      <dgm:prSet presAssocID="{3E9F1AE2-73F6-4A8E-B933-DDD66E75E54A}" presName="bentUpArrow1" presStyleLbl="alignImgPlace1" presStyleIdx="1" presStyleCnt="4" custLinFactNeighborX="-6023" custLinFactNeighborY="3351"/>
      <dgm:spPr/>
    </dgm:pt>
    <dgm:pt modelId="{7E691B14-B965-43DD-A23F-9A6E85D683DD}" type="pres">
      <dgm:prSet presAssocID="{3E9F1AE2-73F6-4A8E-B933-DDD66E75E54A}" presName="ParentText" presStyleLbl="node1" presStyleIdx="1" presStyleCnt="5" custScaleX="152133" custLinFactNeighborX="8475" custLinFactNeighborY="-2044">
        <dgm:presLayoutVars>
          <dgm:chMax val="1"/>
          <dgm:chPref val="1"/>
          <dgm:bulletEnabled val="1"/>
        </dgm:presLayoutVars>
      </dgm:prSet>
      <dgm:spPr/>
    </dgm:pt>
    <dgm:pt modelId="{E75570D7-C9D4-4498-8B43-332085F35DF7}" type="pres">
      <dgm:prSet presAssocID="{3E9F1AE2-73F6-4A8E-B933-DDD66E75E54A}" presName="Child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200C23E-3411-46C0-A752-A26BB9190331}" type="pres">
      <dgm:prSet presAssocID="{B4552386-4D29-4421-96F8-59A9BB4CAA5C}" presName="sibTrans" presStyleCnt="0"/>
      <dgm:spPr/>
    </dgm:pt>
    <dgm:pt modelId="{A11AC710-1277-401E-AD64-71F829182063}" type="pres">
      <dgm:prSet presAssocID="{60C631C7-B968-4C36-8723-C6FFA4F3CB1C}" presName="composite" presStyleCnt="0"/>
      <dgm:spPr/>
    </dgm:pt>
    <dgm:pt modelId="{F8F24404-9061-4FAC-95E8-BCA1493B9F4E}" type="pres">
      <dgm:prSet presAssocID="{60C631C7-B968-4C36-8723-C6FFA4F3CB1C}" presName="bentUpArrow1" presStyleLbl="alignImgPlace1" presStyleIdx="2" presStyleCnt="4" custLinFactNeighborY="10296"/>
      <dgm:spPr/>
    </dgm:pt>
    <dgm:pt modelId="{534ED5D0-E4C2-4A27-A757-AD1D5022953D}" type="pres">
      <dgm:prSet presAssocID="{60C631C7-B968-4C36-8723-C6FFA4F3CB1C}" presName="ParentText" presStyleLbl="node1" presStyleIdx="2" presStyleCnt="5" custScaleX="152133" custLinFactNeighborX="11600" custLinFactNeighborY="-2406">
        <dgm:presLayoutVars>
          <dgm:chMax val="1"/>
          <dgm:chPref val="1"/>
          <dgm:bulletEnabled val="1"/>
        </dgm:presLayoutVars>
      </dgm:prSet>
      <dgm:spPr/>
    </dgm:pt>
    <dgm:pt modelId="{5AA0A595-5649-4877-A209-745BC04FBAE0}" type="pres">
      <dgm:prSet presAssocID="{60C631C7-B968-4C36-8723-C6FFA4F3CB1C}" presName="Child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477FD9DB-D6F1-465C-9880-777020355047}" type="pres">
      <dgm:prSet presAssocID="{B115D2A7-7EDF-4028-8D2E-DD8BB74C6311}" presName="sibTrans" presStyleCnt="0"/>
      <dgm:spPr/>
    </dgm:pt>
    <dgm:pt modelId="{6FDB616E-BED3-48FE-BFC1-77870201D179}" type="pres">
      <dgm:prSet presAssocID="{8627518E-6D75-47AD-909C-D7E0D0895E13}" presName="composite" presStyleCnt="0"/>
      <dgm:spPr/>
    </dgm:pt>
    <dgm:pt modelId="{CBAEFFB1-399F-40CB-95A9-E699C34106C0}" type="pres">
      <dgm:prSet presAssocID="{8627518E-6D75-47AD-909C-D7E0D0895E13}" presName="bentUpArrow1" presStyleLbl="alignImgPlace1" presStyleIdx="3" presStyleCnt="4" custLinFactNeighborX="-3987" custLinFactNeighborY="6701"/>
      <dgm:spPr/>
    </dgm:pt>
    <dgm:pt modelId="{AC1576EC-4112-415F-8905-5170047A3AA9}" type="pres">
      <dgm:prSet presAssocID="{8627518E-6D75-47AD-909C-D7E0D0895E13}" presName="ParentText" presStyleLbl="node1" presStyleIdx="3" presStyleCnt="5" custScaleX="152133" custLinFactNeighborX="11851" custLinFactNeighborY="-3047">
        <dgm:presLayoutVars>
          <dgm:chMax val="1"/>
          <dgm:chPref val="1"/>
          <dgm:bulletEnabled val="1"/>
        </dgm:presLayoutVars>
      </dgm:prSet>
      <dgm:spPr/>
    </dgm:pt>
    <dgm:pt modelId="{64838324-96F8-4A25-BC33-B26D286C9DE6}" type="pres">
      <dgm:prSet presAssocID="{8627518E-6D75-47AD-909C-D7E0D0895E13}" presName="ChildText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09E0D820-3BAD-490F-853E-2D8A1BFDF336}" type="pres">
      <dgm:prSet presAssocID="{27816674-455F-45CE-A097-1CB08262A41C}" presName="sibTrans" presStyleCnt="0"/>
      <dgm:spPr/>
    </dgm:pt>
    <dgm:pt modelId="{0EDB590E-574D-4723-9E30-DCF939D24A63}" type="pres">
      <dgm:prSet presAssocID="{D609CEF0-57DE-45B1-A2DD-FABC8CC8B87A}" presName="composite" presStyleCnt="0"/>
      <dgm:spPr/>
    </dgm:pt>
    <dgm:pt modelId="{C95D3CC7-2792-43BB-B58F-56B1C7176858}" type="pres">
      <dgm:prSet presAssocID="{D609CEF0-57DE-45B1-A2DD-FABC8CC8B87A}" presName="ParentText" presStyleLbl="node1" presStyleIdx="4" presStyleCnt="5" custScaleX="152133" custLinFactNeighborX="12939" custLinFactNeighborY="2754">
        <dgm:presLayoutVars>
          <dgm:chMax val="1"/>
          <dgm:chPref val="1"/>
          <dgm:bulletEnabled val="1"/>
        </dgm:presLayoutVars>
      </dgm:prSet>
      <dgm:spPr/>
    </dgm:pt>
  </dgm:ptLst>
  <dgm:cxnLst>
    <dgm:cxn modelId="{105FC516-E71A-4C08-B51F-BEF6F41C91D3}" srcId="{EDDAF5DE-77F5-4F8C-80DC-BF09AFBF0A58}" destId="{8CC308B0-D7B0-438A-8DA3-0C2FCB1A30AA}" srcOrd="0" destOrd="0" parTransId="{77CD98EF-3D36-4410-9FD8-695A5BB72645}" sibTransId="{51943B55-785C-4448-9ABA-D11574DCC3D0}"/>
    <dgm:cxn modelId="{7C34D51C-61FF-43AD-97A6-35CD40E093AD}" srcId="{EDDAF5DE-77F5-4F8C-80DC-BF09AFBF0A58}" destId="{D609CEF0-57DE-45B1-A2DD-FABC8CC8B87A}" srcOrd="4" destOrd="0" parTransId="{8E4A37E9-28CF-4D6B-A7A6-E583F4BA919A}" sibTransId="{A6054C10-7E63-4276-98CA-F9DE011D1BA2}"/>
    <dgm:cxn modelId="{7798FB6A-8FE0-482B-9E15-D53E5CEB56EB}" type="presOf" srcId="{8CC308B0-D7B0-438A-8DA3-0C2FCB1A30AA}" destId="{3E0F633C-69A7-4C84-A0F5-65BF741576CC}" srcOrd="0" destOrd="0" presId="urn:microsoft.com/office/officeart/2005/8/layout/StepDownProcess"/>
    <dgm:cxn modelId="{A9440157-4B94-4682-83D6-5B8F6CB7A826}" type="presOf" srcId="{EDDAF5DE-77F5-4F8C-80DC-BF09AFBF0A58}" destId="{6949AE6A-4E9D-4437-B4AC-8B66C34F8B3C}" srcOrd="0" destOrd="0" presId="urn:microsoft.com/office/officeart/2005/8/layout/StepDownProcess"/>
    <dgm:cxn modelId="{78853083-6B7E-4E86-963C-4B90B6D187DA}" type="presOf" srcId="{60C631C7-B968-4C36-8723-C6FFA4F3CB1C}" destId="{534ED5D0-E4C2-4A27-A757-AD1D5022953D}" srcOrd="0" destOrd="0" presId="urn:microsoft.com/office/officeart/2005/8/layout/StepDownProcess"/>
    <dgm:cxn modelId="{B660F18E-5AF5-4B38-97D2-6806C5928951}" srcId="{EDDAF5DE-77F5-4F8C-80DC-BF09AFBF0A58}" destId="{3E9F1AE2-73F6-4A8E-B933-DDD66E75E54A}" srcOrd="1" destOrd="0" parTransId="{344BFF29-D4C7-4715-B170-F89C1222F48B}" sibTransId="{B4552386-4D29-4421-96F8-59A9BB4CAA5C}"/>
    <dgm:cxn modelId="{9624F9BC-344F-47E1-857E-D370FA62CB39}" type="presOf" srcId="{D609CEF0-57DE-45B1-A2DD-FABC8CC8B87A}" destId="{C95D3CC7-2792-43BB-B58F-56B1C7176858}" srcOrd="0" destOrd="0" presId="urn:microsoft.com/office/officeart/2005/8/layout/StepDownProcess"/>
    <dgm:cxn modelId="{EB1068C6-3E92-4150-B817-C8240F9452F2}" type="presOf" srcId="{3E9F1AE2-73F6-4A8E-B933-DDD66E75E54A}" destId="{7E691B14-B965-43DD-A23F-9A6E85D683DD}" srcOrd="0" destOrd="0" presId="urn:microsoft.com/office/officeart/2005/8/layout/StepDownProcess"/>
    <dgm:cxn modelId="{D3F993D2-BA81-4219-A47C-4237263F35E8}" srcId="{EDDAF5DE-77F5-4F8C-80DC-BF09AFBF0A58}" destId="{60C631C7-B968-4C36-8723-C6FFA4F3CB1C}" srcOrd="2" destOrd="0" parTransId="{F0989DC6-B4C8-474F-9C46-E3A91BAC16A4}" sibTransId="{B115D2A7-7EDF-4028-8D2E-DD8BB74C6311}"/>
    <dgm:cxn modelId="{913277D4-8771-4DEC-8F59-65E250C50DB4}" srcId="{EDDAF5DE-77F5-4F8C-80DC-BF09AFBF0A58}" destId="{8627518E-6D75-47AD-909C-D7E0D0895E13}" srcOrd="3" destOrd="0" parTransId="{56647618-7682-4A72-B7D3-95E26A60BCD1}" sibTransId="{27816674-455F-45CE-A097-1CB08262A41C}"/>
    <dgm:cxn modelId="{FBFFF2EC-FED2-413D-95E5-EA01999F7A94}" type="presOf" srcId="{8627518E-6D75-47AD-909C-D7E0D0895E13}" destId="{AC1576EC-4112-415F-8905-5170047A3AA9}" srcOrd="0" destOrd="0" presId="urn:microsoft.com/office/officeart/2005/8/layout/StepDownProcess"/>
    <dgm:cxn modelId="{C0738CC9-7C02-4D7E-BE7E-3DAEB5115362}" type="presParOf" srcId="{6949AE6A-4E9D-4437-B4AC-8B66C34F8B3C}" destId="{FE1F8E6F-4D81-4E71-96EB-871B904D574F}" srcOrd="0" destOrd="0" presId="urn:microsoft.com/office/officeart/2005/8/layout/StepDownProcess"/>
    <dgm:cxn modelId="{DAD1E1E4-C453-47E8-BFCD-1C994A628723}" type="presParOf" srcId="{FE1F8E6F-4D81-4E71-96EB-871B904D574F}" destId="{3C2B8498-FC3B-445E-A100-F16A93822DD3}" srcOrd="0" destOrd="0" presId="urn:microsoft.com/office/officeart/2005/8/layout/StepDownProcess"/>
    <dgm:cxn modelId="{9F86A509-7057-4DE7-AF54-7144E81CCD3E}" type="presParOf" srcId="{FE1F8E6F-4D81-4E71-96EB-871B904D574F}" destId="{3E0F633C-69A7-4C84-A0F5-65BF741576CC}" srcOrd="1" destOrd="0" presId="urn:microsoft.com/office/officeart/2005/8/layout/StepDownProcess"/>
    <dgm:cxn modelId="{BE176A71-4855-40B7-AD25-D9F32003CE9A}" type="presParOf" srcId="{FE1F8E6F-4D81-4E71-96EB-871B904D574F}" destId="{C75682AF-204A-400F-86BE-C8D20BCBAAD1}" srcOrd="2" destOrd="0" presId="urn:microsoft.com/office/officeart/2005/8/layout/StepDownProcess"/>
    <dgm:cxn modelId="{C59F9F3E-52F0-4EC8-9655-2DF3E429EA16}" type="presParOf" srcId="{6949AE6A-4E9D-4437-B4AC-8B66C34F8B3C}" destId="{F8F19A53-E4E5-4261-9EC9-254A26BEBBF7}" srcOrd="1" destOrd="0" presId="urn:microsoft.com/office/officeart/2005/8/layout/StepDownProcess"/>
    <dgm:cxn modelId="{4C54586F-F65A-4050-83A8-83E629B41DBB}" type="presParOf" srcId="{6949AE6A-4E9D-4437-B4AC-8B66C34F8B3C}" destId="{A6023E2A-DFC4-44A1-897F-4DE25540FC47}" srcOrd="2" destOrd="0" presId="urn:microsoft.com/office/officeart/2005/8/layout/StepDownProcess"/>
    <dgm:cxn modelId="{86052190-A31A-4C8F-BAE9-911E74901457}" type="presParOf" srcId="{A6023E2A-DFC4-44A1-897F-4DE25540FC47}" destId="{D41C434A-7C23-4267-91B1-4446DC5A421D}" srcOrd="0" destOrd="0" presId="urn:microsoft.com/office/officeart/2005/8/layout/StepDownProcess"/>
    <dgm:cxn modelId="{FE7654A5-B5CF-440A-A58C-B2BBE1B543A9}" type="presParOf" srcId="{A6023E2A-DFC4-44A1-897F-4DE25540FC47}" destId="{7E691B14-B965-43DD-A23F-9A6E85D683DD}" srcOrd="1" destOrd="0" presId="urn:microsoft.com/office/officeart/2005/8/layout/StepDownProcess"/>
    <dgm:cxn modelId="{8D77134E-3F65-4863-9A7C-229B653A8A47}" type="presParOf" srcId="{A6023E2A-DFC4-44A1-897F-4DE25540FC47}" destId="{E75570D7-C9D4-4498-8B43-332085F35DF7}" srcOrd="2" destOrd="0" presId="urn:microsoft.com/office/officeart/2005/8/layout/StepDownProcess"/>
    <dgm:cxn modelId="{C4EBB151-BBA4-427F-B942-3975D5BCE7E1}" type="presParOf" srcId="{6949AE6A-4E9D-4437-B4AC-8B66C34F8B3C}" destId="{9200C23E-3411-46C0-A752-A26BB9190331}" srcOrd="3" destOrd="0" presId="urn:microsoft.com/office/officeart/2005/8/layout/StepDownProcess"/>
    <dgm:cxn modelId="{D63ED93D-8BBD-48F3-ADCE-41B5DE00FA6D}" type="presParOf" srcId="{6949AE6A-4E9D-4437-B4AC-8B66C34F8B3C}" destId="{A11AC710-1277-401E-AD64-71F829182063}" srcOrd="4" destOrd="0" presId="urn:microsoft.com/office/officeart/2005/8/layout/StepDownProcess"/>
    <dgm:cxn modelId="{6318E57A-836B-4A1D-A096-AEE3558B1C8D}" type="presParOf" srcId="{A11AC710-1277-401E-AD64-71F829182063}" destId="{F8F24404-9061-4FAC-95E8-BCA1493B9F4E}" srcOrd="0" destOrd="0" presId="urn:microsoft.com/office/officeart/2005/8/layout/StepDownProcess"/>
    <dgm:cxn modelId="{9629CA58-4C07-45C7-A233-CE20FD1EAE6E}" type="presParOf" srcId="{A11AC710-1277-401E-AD64-71F829182063}" destId="{534ED5D0-E4C2-4A27-A757-AD1D5022953D}" srcOrd="1" destOrd="0" presId="urn:microsoft.com/office/officeart/2005/8/layout/StepDownProcess"/>
    <dgm:cxn modelId="{137FA68C-44BD-4761-BC79-90F32AE1A1BC}" type="presParOf" srcId="{A11AC710-1277-401E-AD64-71F829182063}" destId="{5AA0A595-5649-4877-A209-745BC04FBAE0}" srcOrd="2" destOrd="0" presId="urn:microsoft.com/office/officeart/2005/8/layout/StepDownProcess"/>
    <dgm:cxn modelId="{4685CF15-F818-42E5-A3D2-D96DD45CBC66}" type="presParOf" srcId="{6949AE6A-4E9D-4437-B4AC-8B66C34F8B3C}" destId="{477FD9DB-D6F1-465C-9880-777020355047}" srcOrd="5" destOrd="0" presId="urn:microsoft.com/office/officeart/2005/8/layout/StepDownProcess"/>
    <dgm:cxn modelId="{AD712B5D-FB69-4E48-8410-F1ADBA46C01C}" type="presParOf" srcId="{6949AE6A-4E9D-4437-B4AC-8B66C34F8B3C}" destId="{6FDB616E-BED3-48FE-BFC1-77870201D179}" srcOrd="6" destOrd="0" presId="urn:microsoft.com/office/officeart/2005/8/layout/StepDownProcess"/>
    <dgm:cxn modelId="{94FAEE69-9BF6-4EF8-8D7C-69329271F349}" type="presParOf" srcId="{6FDB616E-BED3-48FE-BFC1-77870201D179}" destId="{CBAEFFB1-399F-40CB-95A9-E699C34106C0}" srcOrd="0" destOrd="0" presId="urn:microsoft.com/office/officeart/2005/8/layout/StepDownProcess"/>
    <dgm:cxn modelId="{2B9DF3CD-68F6-4896-9BDA-31A5E3D4D9D8}" type="presParOf" srcId="{6FDB616E-BED3-48FE-BFC1-77870201D179}" destId="{AC1576EC-4112-415F-8905-5170047A3AA9}" srcOrd="1" destOrd="0" presId="urn:microsoft.com/office/officeart/2005/8/layout/StepDownProcess"/>
    <dgm:cxn modelId="{516FED8E-0D0A-4519-9E15-51C21590B391}" type="presParOf" srcId="{6FDB616E-BED3-48FE-BFC1-77870201D179}" destId="{64838324-96F8-4A25-BC33-B26D286C9DE6}" srcOrd="2" destOrd="0" presId="urn:microsoft.com/office/officeart/2005/8/layout/StepDownProcess"/>
    <dgm:cxn modelId="{FADB52EF-FE48-4554-8C8F-72BE8A800E6D}" type="presParOf" srcId="{6949AE6A-4E9D-4437-B4AC-8B66C34F8B3C}" destId="{09E0D820-3BAD-490F-853E-2D8A1BFDF336}" srcOrd="7" destOrd="0" presId="urn:microsoft.com/office/officeart/2005/8/layout/StepDownProcess"/>
    <dgm:cxn modelId="{EBD9AA8B-A3AB-4C7F-9362-249F4F736D50}" type="presParOf" srcId="{6949AE6A-4E9D-4437-B4AC-8B66C34F8B3C}" destId="{0EDB590E-574D-4723-9E30-DCF939D24A63}" srcOrd="8" destOrd="0" presId="urn:microsoft.com/office/officeart/2005/8/layout/StepDownProcess"/>
    <dgm:cxn modelId="{030C116D-93C1-4070-908B-DA8AE61B78FF}" type="presParOf" srcId="{0EDB590E-574D-4723-9E30-DCF939D24A63}" destId="{C95D3CC7-2792-43BB-B58F-56B1C7176858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B8498-FC3B-445E-A100-F16A93822DD3}">
      <dsp:nvSpPr>
        <dsp:cNvPr id="0" name=""/>
        <dsp:cNvSpPr/>
      </dsp:nvSpPr>
      <dsp:spPr>
        <a:xfrm rot="5400000">
          <a:off x="894283" y="999453"/>
          <a:ext cx="867227" cy="9873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0F633C-69A7-4C84-A0F5-65BF741576CC}">
      <dsp:nvSpPr>
        <dsp:cNvPr id="0" name=""/>
        <dsp:cNvSpPr/>
      </dsp:nvSpPr>
      <dsp:spPr>
        <a:xfrm>
          <a:off x="572273" y="33124"/>
          <a:ext cx="2220991" cy="102188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5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年年資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皆執登於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sp:txBody>
      <dsp:txXfrm>
        <a:off x="622166" y="83017"/>
        <a:ext cx="2121205" cy="922097"/>
      </dsp:txXfrm>
    </dsp:sp>
    <dsp:sp modelId="{C75682AF-204A-400F-86BE-C8D20BCBAAD1}">
      <dsp:nvSpPr>
        <dsp:cNvPr id="0" name=""/>
        <dsp:cNvSpPr/>
      </dsp:nvSpPr>
      <dsp:spPr>
        <a:xfrm>
          <a:off x="2136111" y="132607"/>
          <a:ext cx="1061792" cy="825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C434A-7C23-4267-91B1-4446DC5A421D}">
      <dsp:nvSpPr>
        <dsp:cNvPr id="0" name=""/>
        <dsp:cNvSpPr/>
      </dsp:nvSpPr>
      <dsp:spPr>
        <a:xfrm rot="5400000">
          <a:off x="2337958" y="2169002"/>
          <a:ext cx="867227" cy="9873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691B14-B965-43DD-A23F-9A6E85D683DD}">
      <dsp:nvSpPr>
        <dsp:cNvPr id="0" name=""/>
        <dsp:cNvSpPr/>
      </dsp:nvSpPr>
      <dsp:spPr>
        <a:xfrm>
          <a:off x="1877009" y="1133324"/>
          <a:ext cx="2220991" cy="102188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申請培訓資格</a:t>
          </a:r>
          <a:endParaRPr lang="en-US" altLang="zh-TW" sz="1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以電子郵件寄送</a:t>
          </a:r>
          <a:endParaRPr lang="zh-TW" altLang="en-US" sz="1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1926902" y="1183217"/>
        <a:ext cx="2121205" cy="922097"/>
      </dsp:txXfrm>
    </dsp:sp>
    <dsp:sp modelId="{E75570D7-C9D4-4498-8B43-332085F35DF7}">
      <dsp:nvSpPr>
        <dsp:cNvPr id="0" name=""/>
        <dsp:cNvSpPr/>
      </dsp:nvSpPr>
      <dsp:spPr>
        <a:xfrm>
          <a:off x="3529186" y="1280519"/>
          <a:ext cx="1061792" cy="825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24404-9061-4FAC-95E8-BCA1493B9F4E}">
      <dsp:nvSpPr>
        <dsp:cNvPr id="0" name=""/>
        <dsp:cNvSpPr/>
      </dsp:nvSpPr>
      <dsp:spPr>
        <a:xfrm rot="5400000">
          <a:off x="3692123" y="3292311"/>
          <a:ext cx="867227" cy="9873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4ED5D0-E4C2-4A27-A757-AD1D5022953D}">
      <dsp:nvSpPr>
        <dsp:cNvPr id="0" name=""/>
        <dsp:cNvSpPr/>
      </dsp:nvSpPr>
      <dsp:spPr>
        <a:xfrm>
          <a:off x="3290931" y="2300704"/>
          <a:ext cx="2220991" cy="102188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收件審核</a:t>
          </a:r>
          <a:endParaRPr lang="en-US" altLang="zh-TW" sz="14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通過後建立個人系統</a:t>
          </a:r>
          <a:endParaRPr lang="zh-TW" altLang="en-US" sz="1200" kern="1200" dirty="0">
            <a:latin typeface="標楷體" panose="03000509000000000000" pitchFamily="65" charset="-120"/>
            <a:ea typeface="標楷體" panose="03000509000000000000" pitchFamily="65" charset="-120"/>
          </a:endParaRPr>
        </a:p>
      </dsp:txBody>
      <dsp:txXfrm>
        <a:off x="3340824" y="2350597"/>
        <a:ext cx="2121205" cy="922097"/>
      </dsp:txXfrm>
    </dsp:sp>
    <dsp:sp modelId="{5AA0A595-5649-4877-A209-745BC04FBAE0}">
      <dsp:nvSpPr>
        <dsp:cNvPr id="0" name=""/>
        <dsp:cNvSpPr/>
      </dsp:nvSpPr>
      <dsp:spPr>
        <a:xfrm>
          <a:off x="4922261" y="2428432"/>
          <a:ext cx="1061792" cy="825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EFFB1-399F-40CB-95A9-E699C34106C0}">
      <dsp:nvSpPr>
        <dsp:cNvPr id="0" name=""/>
        <dsp:cNvSpPr/>
      </dsp:nvSpPr>
      <dsp:spPr>
        <a:xfrm rot="5400000">
          <a:off x="5085197" y="4440223"/>
          <a:ext cx="867227" cy="98730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1576EC-4112-415F-8905-5170047A3AA9}">
      <dsp:nvSpPr>
        <dsp:cNvPr id="0" name=""/>
        <dsp:cNvSpPr/>
      </dsp:nvSpPr>
      <dsp:spPr>
        <a:xfrm>
          <a:off x="4654779" y="3408160"/>
          <a:ext cx="2220991" cy="102188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參與培訓課程</a:t>
          </a:r>
        </a:p>
      </dsp:txBody>
      <dsp:txXfrm>
        <a:off x="4704672" y="3458053"/>
        <a:ext cx="2121205" cy="922097"/>
      </dsp:txXfrm>
    </dsp:sp>
    <dsp:sp modelId="{64838324-96F8-4A25-BC33-B26D286C9DE6}">
      <dsp:nvSpPr>
        <dsp:cNvPr id="0" name=""/>
        <dsp:cNvSpPr/>
      </dsp:nvSpPr>
      <dsp:spPr>
        <a:xfrm>
          <a:off x="6315336" y="3576344"/>
          <a:ext cx="1061792" cy="8259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D3CC7-2792-43BB-B58F-56B1C7176858}">
      <dsp:nvSpPr>
        <dsp:cNvPr id="0" name=""/>
        <dsp:cNvSpPr/>
      </dsp:nvSpPr>
      <dsp:spPr>
        <a:xfrm>
          <a:off x="6048102" y="4653120"/>
          <a:ext cx="2220991" cy="102188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成為臨床醫學指導教師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sp:txBody>
      <dsp:txXfrm>
        <a:off x="6097995" y="4703013"/>
        <a:ext cx="2121205" cy="92209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B8498-FC3B-445E-A100-F16A93822DD3}">
      <dsp:nvSpPr>
        <dsp:cNvPr id="0" name=""/>
        <dsp:cNvSpPr/>
      </dsp:nvSpPr>
      <dsp:spPr>
        <a:xfrm rot="5400000">
          <a:off x="876146" y="1005531"/>
          <a:ext cx="875098" cy="9962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0F633C-69A7-4C84-A0F5-65BF741576CC}">
      <dsp:nvSpPr>
        <dsp:cNvPr id="0" name=""/>
        <dsp:cNvSpPr/>
      </dsp:nvSpPr>
      <dsp:spPr>
        <a:xfrm>
          <a:off x="539417" y="33424"/>
          <a:ext cx="2241149" cy="103115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5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年年資或現職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b="1" kern="1200" dirty="0">
              <a:latin typeface="Cambria" panose="02040503050406030204" pitchFamily="18" charset="0"/>
              <a:ea typeface="標楷體" panose="03000509000000000000" pitchFamily="65" charset="-120"/>
            </a:rPr>
            <a:t>非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執登於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sp:txBody>
      <dsp:txXfrm>
        <a:off x="589763" y="83770"/>
        <a:ext cx="2140457" cy="930466"/>
      </dsp:txXfrm>
    </dsp:sp>
    <dsp:sp modelId="{C75682AF-204A-400F-86BE-C8D20BCBAAD1}">
      <dsp:nvSpPr>
        <dsp:cNvPr id="0" name=""/>
        <dsp:cNvSpPr/>
      </dsp:nvSpPr>
      <dsp:spPr>
        <a:xfrm>
          <a:off x="2117449" y="133811"/>
          <a:ext cx="1071429" cy="833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C434A-7C23-4267-91B1-4446DC5A421D}">
      <dsp:nvSpPr>
        <dsp:cNvPr id="0" name=""/>
        <dsp:cNvSpPr/>
      </dsp:nvSpPr>
      <dsp:spPr>
        <a:xfrm rot="5400000">
          <a:off x="2281864" y="2163862"/>
          <a:ext cx="875098" cy="9962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691B14-B965-43DD-A23F-9A6E85D683DD}">
      <dsp:nvSpPr>
        <dsp:cNvPr id="0" name=""/>
        <dsp:cNvSpPr/>
      </dsp:nvSpPr>
      <dsp:spPr>
        <a:xfrm>
          <a:off x="1877562" y="1157098"/>
          <a:ext cx="2241149" cy="103115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推薦培訓資格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由協助推薦單位送件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（全聯會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主訓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協同）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一年收件一次，年初收件</a:t>
          </a:r>
          <a:endParaRPr lang="zh-TW" altLang="en-US" sz="1200" kern="1200" dirty="0">
            <a:latin typeface="Cambria" panose="02040503050406030204" pitchFamily="18" charset="0"/>
            <a:ea typeface="標楷體" panose="03000509000000000000" pitchFamily="65" charset="-120"/>
          </a:endParaRPr>
        </a:p>
      </dsp:txBody>
      <dsp:txXfrm>
        <a:off x="1927908" y="1207444"/>
        <a:ext cx="2140457" cy="930466"/>
      </dsp:txXfrm>
    </dsp:sp>
    <dsp:sp modelId="{E75570D7-C9D4-4498-8B43-332085F35DF7}">
      <dsp:nvSpPr>
        <dsp:cNvPr id="0" name=""/>
        <dsp:cNvSpPr/>
      </dsp:nvSpPr>
      <dsp:spPr>
        <a:xfrm>
          <a:off x="3523168" y="1292141"/>
          <a:ext cx="1071429" cy="833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24404-9061-4FAC-95E8-BCA1493B9F4E}">
      <dsp:nvSpPr>
        <dsp:cNvPr id="0" name=""/>
        <dsp:cNvSpPr/>
      </dsp:nvSpPr>
      <dsp:spPr>
        <a:xfrm rot="5400000">
          <a:off x="3687583" y="3322193"/>
          <a:ext cx="875098" cy="9962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4ED5D0-E4C2-4A27-A757-AD1D5022953D}">
      <dsp:nvSpPr>
        <dsp:cNvPr id="0" name=""/>
        <dsp:cNvSpPr/>
      </dsp:nvSpPr>
      <dsp:spPr>
        <a:xfrm>
          <a:off x="3313775" y="2314202"/>
          <a:ext cx="2241149" cy="103115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收件初審後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於年中召開審查委員會議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通過後建立個人系統</a:t>
          </a:r>
          <a:endParaRPr lang="zh-TW" altLang="en-US" sz="1200" kern="1200" dirty="0">
            <a:latin typeface="Cambria" panose="02040503050406030204" pitchFamily="18" charset="0"/>
            <a:ea typeface="標楷體" panose="03000509000000000000" pitchFamily="65" charset="-120"/>
          </a:endParaRPr>
        </a:p>
      </dsp:txBody>
      <dsp:txXfrm>
        <a:off x="3364121" y="2364548"/>
        <a:ext cx="2140457" cy="930466"/>
      </dsp:txXfrm>
    </dsp:sp>
    <dsp:sp modelId="{5AA0A595-5649-4877-A209-745BC04FBAE0}">
      <dsp:nvSpPr>
        <dsp:cNvPr id="0" name=""/>
        <dsp:cNvSpPr/>
      </dsp:nvSpPr>
      <dsp:spPr>
        <a:xfrm>
          <a:off x="4928886" y="2450472"/>
          <a:ext cx="1071429" cy="833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EFFB1-399F-40CB-95A9-E699C34106C0}">
      <dsp:nvSpPr>
        <dsp:cNvPr id="0" name=""/>
        <dsp:cNvSpPr/>
      </dsp:nvSpPr>
      <dsp:spPr>
        <a:xfrm rot="5400000">
          <a:off x="5093301" y="4480523"/>
          <a:ext cx="875098" cy="99626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1576EC-4112-415F-8905-5170047A3AA9}">
      <dsp:nvSpPr>
        <dsp:cNvPr id="0" name=""/>
        <dsp:cNvSpPr/>
      </dsp:nvSpPr>
      <dsp:spPr>
        <a:xfrm>
          <a:off x="4676403" y="3479359"/>
          <a:ext cx="2241149" cy="103115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參與培訓課程</a:t>
          </a:r>
        </a:p>
      </dsp:txBody>
      <dsp:txXfrm>
        <a:off x="4726749" y="3529705"/>
        <a:ext cx="2140457" cy="930466"/>
      </dsp:txXfrm>
    </dsp:sp>
    <dsp:sp modelId="{64838324-96F8-4A25-BC33-B26D286C9DE6}">
      <dsp:nvSpPr>
        <dsp:cNvPr id="0" name=""/>
        <dsp:cNvSpPr/>
      </dsp:nvSpPr>
      <dsp:spPr>
        <a:xfrm>
          <a:off x="6334605" y="3608803"/>
          <a:ext cx="1071429" cy="8334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D3CC7-2792-43BB-B58F-56B1C7176858}">
      <dsp:nvSpPr>
        <dsp:cNvPr id="0" name=""/>
        <dsp:cNvSpPr/>
      </dsp:nvSpPr>
      <dsp:spPr>
        <a:xfrm>
          <a:off x="6043746" y="4704256"/>
          <a:ext cx="2241149" cy="103115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成為臨床醫學指導教師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sp:txBody>
      <dsp:txXfrm>
        <a:off x="6094092" y="4754602"/>
        <a:ext cx="2140457" cy="9304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B8498-FC3B-445E-A100-F16A93822DD3}">
      <dsp:nvSpPr>
        <dsp:cNvPr id="0" name=""/>
        <dsp:cNvSpPr/>
      </dsp:nvSpPr>
      <dsp:spPr>
        <a:xfrm rot="5400000">
          <a:off x="890762" y="1001099"/>
          <a:ext cx="871241" cy="9918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0F633C-69A7-4C84-A0F5-65BF741576CC}">
      <dsp:nvSpPr>
        <dsp:cNvPr id="0" name=""/>
        <dsp:cNvSpPr/>
      </dsp:nvSpPr>
      <dsp:spPr>
        <a:xfrm>
          <a:off x="555517" y="33277"/>
          <a:ext cx="2231271" cy="102661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2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年年資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皆執登於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sp:txBody>
      <dsp:txXfrm>
        <a:off x="605641" y="83401"/>
        <a:ext cx="2131023" cy="926365"/>
      </dsp:txXfrm>
    </dsp:sp>
    <dsp:sp modelId="{C75682AF-204A-400F-86BE-C8D20BCBAAD1}">
      <dsp:nvSpPr>
        <dsp:cNvPr id="0" name=""/>
        <dsp:cNvSpPr/>
      </dsp:nvSpPr>
      <dsp:spPr>
        <a:xfrm>
          <a:off x="2126594" y="133221"/>
          <a:ext cx="1066707" cy="82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C434A-7C23-4267-91B1-4446DC5A421D}">
      <dsp:nvSpPr>
        <dsp:cNvPr id="0" name=""/>
        <dsp:cNvSpPr/>
      </dsp:nvSpPr>
      <dsp:spPr>
        <a:xfrm rot="5400000">
          <a:off x="2290285" y="2154324"/>
          <a:ext cx="871241" cy="9918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691B14-B965-43DD-A23F-9A6E85D683DD}">
      <dsp:nvSpPr>
        <dsp:cNvPr id="0" name=""/>
        <dsp:cNvSpPr/>
      </dsp:nvSpPr>
      <dsp:spPr>
        <a:xfrm>
          <a:off x="1856378" y="1167346"/>
          <a:ext cx="2231271" cy="102661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申請培訓資格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以電子郵件寄送</a:t>
          </a:r>
        </a:p>
      </dsp:txBody>
      <dsp:txXfrm>
        <a:off x="1906502" y="1217470"/>
        <a:ext cx="2131023" cy="926365"/>
      </dsp:txXfrm>
    </dsp:sp>
    <dsp:sp modelId="{E75570D7-C9D4-4498-8B43-332085F35DF7}">
      <dsp:nvSpPr>
        <dsp:cNvPr id="0" name=""/>
        <dsp:cNvSpPr/>
      </dsp:nvSpPr>
      <dsp:spPr>
        <a:xfrm>
          <a:off x="3526117" y="1286446"/>
          <a:ext cx="1066707" cy="82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24404-9061-4FAC-95E8-BCA1493B9F4E}">
      <dsp:nvSpPr>
        <dsp:cNvPr id="0" name=""/>
        <dsp:cNvSpPr/>
      </dsp:nvSpPr>
      <dsp:spPr>
        <a:xfrm rot="5400000">
          <a:off x="3689807" y="3307550"/>
          <a:ext cx="871241" cy="9918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4ED5D0-E4C2-4A27-A757-AD1D5022953D}">
      <dsp:nvSpPr>
        <dsp:cNvPr id="0" name=""/>
        <dsp:cNvSpPr/>
      </dsp:nvSpPr>
      <dsp:spPr>
        <a:xfrm>
          <a:off x="3218369" y="2280821"/>
          <a:ext cx="2231271" cy="102661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收件審核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通過後建立個人系統</a:t>
          </a:r>
          <a:endParaRPr lang="zh-TW" altLang="en-US" sz="1200" kern="1200" dirty="0">
            <a:latin typeface="Cambria" panose="02040503050406030204" pitchFamily="18" charset="0"/>
            <a:ea typeface="標楷體" panose="03000509000000000000" pitchFamily="65" charset="-120"/>
          </a:endParaRPr>
        </a:p>
      </dsp:txBody>
      <dsp:txXfrm>
        <a:off x="3268493" y="2330945"/>
        <a:ext cx="2131023" cy="926365"/>
      </dsp:txXfrm>
    </dsp:sp>
    <dsp:sp modelId="{5AA0A595-5649-4877-A209-745BC04FBAE0}">
      <dsp:nvSpPr>
        <dsp:cNvPr id="0" name=""/>
        <dsp:cNvSpPr/>
      </dsp:nvSpPr>
      <dsp:spPr>
        <a:xfrm>
          <a:off x="4925640" y="2439672"/>
          <a:ext cx="1066707" cy="82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EFFB1-399F-40CB-95A9-E699C34106C0}">
      <dsp:nvSpPr>
        <dsp:cNvPr id="0" name=""/>
        <dsp:cNvSpPr/>
      </dsp:nvSpPr>
      <dsp:spPr>
        <a:xfrm rot="5400000">
          <a:off x="5089330" y="4460775"/>
          <a:ext cx="871241" cy="99187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1576EC-4112-415F-8905-5170047A3AA9}">
      <dsp:nvSpPr>
        <dsp:cNvPr id="0" name=""/>
        <dsp:cNvSpPr/>
      </dsp:nvSpPr>
      <dsp:spPr>
        <a:xfrm>
          <a:off x="4627630" y="3431367"/>
          <a:ext cx="2231271" cy="102661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標楷體" panose="03000509000000000000" pitchFamily="65" charset="-120"/>
              <a:ea typeface="標楷體" panose="03000509000000000000" pitchFamily="65" charset="-120"/>
            </a:rPr>
            <a:t>參與培訓課程</a:t>
          </a:r>
        </a:p>
      </dsp:txBody>
      <dsp:txXfrm>
        <a:off x="4677754" y="3481491"/>
        <a:ext cx="2131023" cy="926365"/>
      </dsp:txXfrm>
    </dsp:sp>
    <dsp:sp modelId="{64838324-96F8-4A25-BC33-B26D286C9DE6}">
      <dsp:nvSpPr>
        <dsp:cNvPr id="0" name=""/>
        <dsp:cNvSpPr/>
      </dsp:nvSpPr>
      <dsp:spPr>
        <a:xfrm>
          <a:off x="6325162" y="3592897"/>
          <a:ext cx="1066707" cy="8297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D3CC7-2792-43BB-B58F-56B1C7176858}">
      <dsp:nvSpPr>
        <dsp:cNvPr id="0" name=""/>
        <dsp:cNvSpPr/>
      </dsp:nvSpPr>
      <dsp:spPr>
        <a:xfrm>
          <a:off x="6037815" y="4614878"/>
          <a:ext cx="2231271" cy="1026613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成為中藥學指導教師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sp:txBody>
      <dsp:txXfrm>
        <a:off x="6087939" y="4665002"/>
        <a:ext cx="2131023" cy="92636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B8498-FC3B-445E-A100-F16A93822DD3}">
      <dsp:nvSpPr>
        <dsp:cNvPr id="0" name=""/>
        <dsp:cNvSpPr/>
      </dsp:nvSpPr>
      <dsp:spPr>
        <a:xfrm rot="5400000">
          <a:off x="918883" y="992572"/>
          <a:ext cx="863820" cy="9834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0F633C-69A7-4C84-A0F5-65BF741576CC}">
      <dsp:nvSpPr>
        <dsp:cNvPr id="0" name=""/>
        <dsp:cNvSpPr/>
      </dsp:nvSpPr>
      <dsp:spPr>
        <a:xfrm>
          <a:off x="586494" y="32994"/>
          <a:ext cx="2212266" cy="101786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執業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2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年年資或現職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b="1" kern="1200" dirty="0">
              <a:latin typeface="Cambria" panose="02040503050406030204" pitchFamily="18" charset="0"/>
              <a:ea typeface="標楷體" panose="03000509000000000000" pitchFamily="65" charset="-120"/>
            </a:rPr>
            <a:t>非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執登於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主訓院所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協同訓練院所</a:t>
          </a:r>
        </a:p>
      </dsp:txBody>
      <dsp:txXfrm>
        <a:off x="636191" y="82691"/>
        <a:ext cx="2112872" cy="918474"/>
      </dsp:txXfrm>
    </dsp:sp>
    <dsp:sp modelId="{C75682AF-204A-400F-86BE-C8D20BCBAAD1}">
      <dsp:nvSpPr>
        <dsp:cNvPr id="0" name=""/>
        <dsp:cNvSpPr/>
      </dsp:nvSpPr>
      <dsp:spPr>
        <a:xfrm>
          <a:off x="2144189" y="132086"/>
          <a:ext cx="1057621" cy="82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C434A-7C23-4267-91B1-4446DC5A421D}">
      <dsp:nvSpPr>
        <dsp:cNvPr id="0" name=""/>
        <dsp:cNvSpPr/>
      </dsp:nvSpPr>
      <dsp:spPr>
        <a:xfrm rot="5400000">
          <a:off x="2306486" y="2135975"/>
          <a:ext cx="863820" cy="9834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691B14-B965-43DD-A23F-9A6E85D683DD}">
      <dsp:nvSpPr>
        <dsp:cNvPr id="0" name=""/>
        <dsp:cNvSpPr/>
      </dsp:nvSpPr>
      <dsp:spPr>
        <a:xfrm>
          <a:off x="1865877" y="1128353"/>
          <a:ext cx="2212266" cy="101786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推薦培訓資格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由協助推薦單位送件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（全聯會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主訓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/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協同）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一年收件一次，年初收件</a:t>
          </a:r>
        </a:p>
      </dsp:txBody>
      <dsp:txXfrm>
        <a:off x="1915574" y="1178050"/>
        <a:ext cx="2112872" cy="918474"/>
      </dsp:txXfrm>
    </dsp:sp>
    <dsp:sp modelId="{E75570D7-C9D4-4498-8B43-332085F35DF7}">
      <dsp:nvSpPr>
        <dsp:cNvPr id="0" name=""/>
        <dsp:cNvSpPr/>
      </dsp:nvSpPr>
      <dsp:spPr>
        <a:xfrm>
          <a:off x="3531791" y="1275489"/>
          <a:ext cx="1057621" cy="82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24404-9061-4FAC-95E8-BCA1493B9F4E}">
      <dsp:nvSpPr>
        <dsp:cNvPr id="0" name=""/>
        <dsp:cNvSpPr/>
      </dsp:nvSpPr>
      <dsp:spPr>
        <a:xfrm rot="5400000">
          <a:off x="3694088" y="3279377"/>
          <a:ext cx="863820" cy="9834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4ED5D0-E4C2-4A27-A757-AD1D5022953D}">
      <dsp:nvSpPr>
        <dsp:cNvPr id="0" name=""/>
        <dsp:cNvSpPr/>
      </dsp:nvSpPr>
      <dsp:spPr>
        <a:xfrm>
          <a:off x="3284860" y="2284662"/>
          <a:ext cx="2212266" cy="101786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收件初審後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於年中召開審查委員會議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通過後建立個人系統</a:t>
          </a:r>
        </a:p>
      </dsp:txBody>
      <dsp:txXfrm>
        <a:off x="3334557" y="2334359"/>
        <a:ext cx="2112872" cy="918474"/>
      </dsp:txXfrm>
    </dsp:sp>
    <dsp:sp modelId="{5AA0A595-5649-4877-A209-745BC04FBAE0}">
      <dsp:nvSpPr>
        <dsp:cNvPr id="0" name=""/>
        <dsp:cNvSpPr/>
      </dsp:nvSpPr>
      <dsp:spPr>
        <a:xfrm>
          <a:off x="4919393" y="2418892"/>
          <a:ext cx="1057621" cy="82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EFFB1-399F-40CB-95A9-E699C34106C0}">
      <dsp:nvSpPr>
        <dsp:cNvPr id="0" name=""/>
        <dsp:cNvSpPr/>
      </dsp:nvSpPr>
      <dsp:spPr>
        <a:xfrm rot="5400000">
          <a:off x="5081690" y="4422780"/>
          <a:ext cx="863820" cy="9834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1576EC-4112-415F-8905-5170047A3AA9}">
      <dsp:nvSpPr>
        <dsp:cNvPr id="0" name=""/>
        <dsp:cNvSpPr/>
      </dsp:nvSpPr>
      <dsp:spPr>
        <a:xfrm>
          <a:off x="4670194" y="3389121"/>
          <a:ext cx="2212266" cy="101786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參與培訓課程</a:t>
          </a:r>
        </a:p>
      </dsp:txBody>
      <dsp:txXfrm>
        <a:off x="4719891" y="3438818"/>
        <a:ext cx="2112872" cy="918474"/>
      </dsp:txXfrm>
    </dsp:sp>
    <dsp:sp modelId="{64838324-96F8-4A25-BC33-B26D286C9DE6}">
      <dsp:nvSpPr>
        <dsp:cNvPr id="0" name=""/>
        <dsp:cNvSpPr/>
      </dsp:nvSpPr>
      <dsp:spPr>
        <a:xfrm>
          <a:off x="6306996" y="3562294"/>
          <a:ext cx="1057621" cy="8226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D3CC7-2792-43BB-B58F-56B1C7176858}">
      <dsp:nvSpPr>
        <dsp:cNvPr id="0" name=""/>
        <dsp:cNvSpPr/>
      </dsp:nvSpPr>
      <dsp:spPr>
        <a:xfrm>
          <a:off x="6056822" y="4627939"/>
          <a:ext cx="2212266" cy="1017868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申請初次認證通過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成為中藥學指導教師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（培訓隔年度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sp:txBody>
      <dsp:txXfrm>
        <a:off x="6106519" y="4677636"/>
        <a:ext cx="2112872" cy="91847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2B8498-FC3B-445E-A100-F16A93822DD3}">
      <dsp:nvSpPr>
        <dsp:cNvPr id="0" name=""/>
        <dsp:cNvSpPr/>
      </dsp:nvSpPr>
      <dsp:spPr>
        <a:xfrm rot="5400000">
          <a:off x="898711" y="1068465"/>
          <a:ext cx="870952" cy="9915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3E0F633C-69A7-4C84-A0F5-65BF741576CC}">
      <dsp:nvSpPr>
        <dsp:cNvPr id="0" name=""/>
        <dsp:cNvSpPr/>
      </dsp:nvSpPr>
      <dsp:spPr>
        <a:xfrm>
          <a:off x="556726" y="33266"/>
          <a:ext cx="2230529" cy="1026271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認證負責醫師指導師資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1.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臨床醫學指導教師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2.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中藥學指導教師</a:t>
          </a:r>
        </a:p>
      </dsp:txBody>
      <dsp:txXfrm>
        <a:off x="606833" y="83373"/>
        <a:ext cx="2130315" cy="926057"/>
      </dsp:txXfrm>
    </dsp:sp>
    <dsp:sp modelId="{C75682AF-204A-400F-86BE-C8D20BCBAAD1}">
      <dsp:nvSpPr>
        <dsp:cNvPr id="0" name=""/>
        <dsp:cNvSpPr/>
      </dsp:nvSpPr>
      <dsp:spPr>
        <a:xfrm>
          <a:off x="2127281" y="133177"/>
          <a:ext cx="1066352" cy="829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1C434A-7C23-4267-91B1-4446DC5A421D}">
      <dsp:nvSpPr>
        <dsp:cNvPr id="0" name=""/>
        <dsp:cNvSpPr/>
      </dsp:nvSpPr>
      <dsp:spPr>
        <a:xfrm rot="5400000">
          <a:off x="2231196" y="2182794"/>
          <a:ext cx="870952" cy="9915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E691B14-B965-43DD-A23F-9A6E85D683DD}">
      <dsp:nvSpPr>
        <dsp:cNvPr id="0" name=""/>
        <dsp:cNvSpPr/>
      </dsp:nvSpPr>
      <dsp:spPr>
        <a:xfrm>
          <a:off x="1802246" y="1167163"/>
          <a:ext cx="2230529" cy="1026271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證書效期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4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年</a:t>
          </a:r>
        </a:p>
      </dsp:txBody>
      <dsp:txXfrm>
        <a:off x="1852353" y="1217270"/>
        <a:ext cx="2130315" cy="926057"/>
      </dsp:txXfrm>
    </dsp:sp>
    <dsp:sp modelId="{E75570D7-C9D4-4498-8B43-332085F35DF7}">
      <dsp:nvSpPr>
        <dsp:cNvPr id="0" name=""/>
        <dsp:cNvSpPr/>
      </dsp:nvSpPr>
      <dsp:spPr>
        <a:xfrm>
          <a:off x="3526338" y="1286019"/>
          <a:ext cx="1066352" cy="829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F24404-9061-4FAC-95E8-BCA1493B9F4E}">
      <dsp:nvSpPr>
        <dsp:cNvPr id="0" name=""/>
        <dsp:cNvSpPr/>
      </dsp:nvSpPr>
      <dsp:spPr>
        <a:xfrm rot="5400000">
          <a:off x="3689975" y="3396123"/>
          <a:ext cx="870952" cy="9915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34ED5D0-E4C2-4A27-A757-AD1D5022953D}">
      <dsp:nvSpPr>
        <dsp:cNvPr id="0" name=""/>
        <dsp:cNvSpPr/>
      </dsp:nvSpPr>
      <dsp:spPr>
        <a:xfrm>
          <a:off x="3247122" y="2316290"/>
          <a:ext cx="2230529" cy="1026271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於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4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年效期中參與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提升教師教學技能</a:t>
          </a:r>
          <a:endParaRPr lang="en-US" altLang="zh-TW" sz="1400" kern="1200" dirty="0">
            <a:latin typeface="Cambria" panose="02040503050406030204" pitchFamily="18" charset="0"/>
            <a:ea typeface="標楷體" panose="03000509000000000000" pitchFamily="65" charset="-12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培育課程 </a:t>
          </a:r>
          <a:r>
            <a:rPr lang="en-US" altLang="zh-TW" sz="1400" b="1" kern="1200" dirty="0">
              <a:latin typeface="Cambria" panose="02040503050406030204" pitchFamily="18" charset="0"/>
              <a:ea typeface="Cambria" panose="02040503050406030204" pitchFamily="18" charset="0"/>
            </a:rPr>
            <a:t>16</a:t>
          </a:r>
          <a:r>
            <a:rPr lang="zh-TW" altLang="en-US" sz="1400" b="1" kern="1200" dirty="0">
              <a:latin typeface="Cambria" panose="02040503050406030204" pitchFamily="18" charset="0"/>
              <a:ea typeface="標楷體" panose="03000509000000000000" pitchFamily="65" charset="-120"/>
            </a:rPr>
            <a:t>小時</a:t>
          </a:r>
          <a:endParaRPr lang="en-US" altLang="zh-TW" sz="1400" b="1" kern="1200" dirty="0">
            <a:latin typeface="Cambria" panose="02040503050406030204" pitchFamily="18" charset="0"/>
            <a:ea typeface="標楷體" panose="03000509000000000000" pitchFamily="65" charset="-12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其中包含</a:t>
          </a:r>
          <a:r>
            <a:rPr lang="en-US" altLang="zh-TW" sz="1400" b="1" kern="1200" dirty="0">
              <a:latin typeface="Cambria" panose="02040503050406030204" pitchFamily="18" charset="0"/>
              <a:ea typeface="Cambria" panose="02040503050406030204" pitchFamily="18" charset="0"/>
            </a:rPr>
            <a:t>4</a:t>
          </a:r>
          <a:r>
            <a:rPr lang="zh-TW" altLang="en-US" sz="1400" b="1" kern="1200" dirty="0">
              <a:latin typeface="Cambria" panose="02040503050406030204" pitchFamily="18" charset="0"/>
              <a:ea typeface="標楷體" panose="03000509000000000000" pitchFamily="65" charset="-120"/>
            </a:rPr>
            <a:t>項類別</a:t>
          </a:r>
        </a:p>
      </dsp:txBody>
      <dsp:txXfrm>
        <a:off x="3297229" y="2366397"/>
        <a:ext cx="2130315" cy="926057"/>
      </dsp:txXfrm>
    </dsp:sp>
    <dsp:sp modelId="{5AA0A595-5649-4877-A209-745BC04FBAE0}">
      <dsp:nvSpPr>
        <dsp:cNvPr id="0" name=""/>
        <dsp:cNvSpPr/>
      </dsp:nvSpPr>
      <dsp:spPr>
        <a:xfrm>
          <a:off x="4925396" y="2438860"/>
          <a:ext cx="1066352" cy="829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AEFFB1-399F-40CB-95A9-E699C34106C0}">
      <dsp:nvSpPr>
        <dsp:cNvPr id="0" name=""/>
        <dsp:cNvSpPr/>
      </dsp:nvSpPr>
      <dsp:spPr>
        <a:xfrm rot="5400000">
          <a:off x="5049499" y="4517654"/>
          <a:ext cx="870952" cy="991548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AC1576EC-4112-415F-8905-5170047A3AA9}">
      <dsp:nvSpPr>
        <dsp:cNvPr id="0" name=""/>
        <dsp:cNvSpPr/>
      </dsp:nvSpPr>
      <dsp:spPr>
        <a:xfrm>
          <a:off x="4649859" y="3462554"/>
          <a:ext cx="2230529" cy="1026271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於效期最後一年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9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提出展延申請</a:t>
          </a:r>
        </a:p>
      </dsp:txBody>
      <dsp:txXfrm>
        <a:off x="4699966" y="3512661"/>
        <a:ext cx="2130315" cy="926057"/>
      </dsp:txXfrm>
    </dsp:sp>
    <dsp:sp modelId="{64838324-96F8-4A25-BC33-B26D286C9DE6}">
      <dsp:nvSpPr>
        <dsp:cNvPr id="0" name=""/>
        <dsp:cNvSpPr/>
      </dsp:nvSpPr>
      <dsp:spPr>
        <a:xfrm>
          <a:off x="6324453" y="3591702"/>
          <a:ext cx="1066352" cy="8294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5D3CC7-2792-43BB-B58F-56B1C7176858}">
      <dsp:nvSpPr>
        <dsp:cNvPr id="0" name=""/>
        <dsp:cNvSpPr/>
      </dsp:nvSpPr>
      <dsp:spPr>
        <a:xfrm>
          <a:off x="6064868" y="4674930"/>
          <a:ext cx="2230529" cy="1026271"/>
        </a:xfrm>
        <a:prstGeom prst="roundRect">
          <a:avLst>
            <a:gd name="adj" fmla="val 1667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申請展延通過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繼續擔任臨床指導教師</a:t>
          </a:r>
          <a:endParaRPr lang="en-US" altLang="zh-TW" sz="1400" kern="1200" dirty="0">
            <a:latin typeface="Cambria" panose="02040503050406030204" pitchFamily="18" charset="0"/>
            <a:ea typeface="Cambria" panose="02040503050406030204" pitchFamily="18" charset="0"/>
          </a:endParaRP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（展延隔年度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月</a:t>
          </a:r>
          <a:r>
            <a:rPr lang="en-US" altLang="zh-TW" sz="1400" kern="1200" dirty="0">
              <a:latin typeface="Cambria" panose="02040503050406030204" pitchFamily="18" charset="0"/>
              <a:ea typeface="Cambria" panose="02040503050406030204" pitchFamily="18" charset="0"/>
            </a:rPr>
            <a:t>1</a:t>
          </a:r>
          <a:r>
            <a:rPr lang="zh-TW" altLang="en-US" sz="1400" kern="1200" dirty="0">
              <a:latin typeface="Cambria" panose="02040503050406030204" pitchFamily="18" charset="0"/>
              <a:ea typeface="標楷體" panose="03000509000000000000" pitchFamily="65" charset="-120"/>
            </a:rPr>
            <a:t>日生效）</a:t>
          </a:r>
        </a:p>
      </dsp:txBody>
      <dsp:txXfrm>
        <a:off x="6114975" y="4725037"/>
        <a:ext cx="2130315" cy="9260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29122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9347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735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448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348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67156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67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3815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654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6593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9548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99A92-4C41-463E-8833-8C2757358ABB}" type="datetimeFigureOut">
              <a:rPr lang="zh-TW" altLang="en-US" smtClean="0"/>
              <a:t>2024/4/20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CE80E-8D82-40CC-817B-CCD0D30D00E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073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hyperlink" Target="http://taecm.com.tw/download/index.php?index_id=226" TargetMode="Externa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s://taecm.com.tw/download/index.php?index_id=133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hyperlink" Target="https://taecm.com.tw/download/index.php?index_id=139" TargetMode="Externa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hyperlink" Target="https://taecm.com.tw/download/index.php?index_id=133" TargetMode="Externa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hyperlink" Target="https://taecm.com.tw/download/index.php?index_id=139" TargetMode="Externa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D4522E-0BF0-6EB7-E7EE-15FC3244A1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404227"/>
            <a:ext cx="7772400" cy="204954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負責醫師指導師資</a:t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相關事項流程圖</a:t>
            </a:r>
          </a:p>
        </p:txBody>
      </p:sp>
    </p:spTree>
    <p:extLst>
      <p:ext uri="{BB962C8B-B14F-4D97-AF65-F5344CB8AC3E}">
        <p14:creationId xmlns:p14="http://schemas.microsoft.com/office/powerpoint/2010/main" val="98243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7813CEF-6F22-20A6-5C47-6FDAF4E2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303" y="49580"/>
            <a:ext cx="8691394" cy="671886"/>
          </a:xfrm>
        </p:spPr>
        <p:txBody>
          <a:bodyPr>
            <a:noAutofit/>
          </a:bodyPr>
          <a:lstStyle/>
          <a:p>
            <a:r>
              <a:rPr lang="zh-TW" altLang="en-US" sz="2800" b="1" dirty="0">
                <a:latin typeface="Cambria" panose="02040503050406030204" pitchFamily="18" charset="0"/>
                <a:ea typeface="標楷體" panose="03000509000000000000" pitchFamily="65" charset="-120"/>
              </a:rPr>
              <a:t>臨床醫學指導教師</a:t>
            </a:r>
            <a:r>
              <a:rPr lang="en-US" altLang="zh-TW" sz="2800" b="1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zh-TW" altLang="en-US" sz="2800" b="1" dirty="0">
                <a:latin typeface="Cambria" panose="02040503050406030204" pitchFamily="18" charset="0"/>
                <a:ea typeface="標楷體" panose="03000509000000000000" pitchFamily="65" charset="-120"/>
              </a:rPr>
              <a:t>中藥學指導教師 </a:t>
            </a:r>
            <a:r>
              <a:rPr lang="zh-TW" altLang="en-US" sz="2800" b="1" u="sng" dirty="0">
                <a:latin typeface="Cambria" panose="02040503050406030204" pitchFamily="18" charset="0"/>
                <a:ea typeface="標楷體" panose="03000509000000000000" pitchFamily="65" charset="-120"/>
              </a:rPr>
              <a:t>效期展延</a:t>
            </a:r>
            <a:r>
              <a:rPr lang="zh-TW" altLang="en-US" sz="2800" b="1" dirty="0">
                <a:latin typeface="Cambria" panose="02040503050406030204" pitchFamily="18" charset="0"/>
                <a:ea typeface="標楷體" panose="03000509000000000000" pitchFamily="65" charset="-120"/>
              </a:rPr>
              <a:t>流程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907A0D29-830C-F3DD-AF02-8F280A9471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80178184"/>
              </p:ext>
            </p:extLst>
          </p:nvPr>
        </p:nvGraphicFramePr>
        <p:xfrm>
          <a:off x="-390104" y="916299"/>
          <a:ext cx="8384622" cy="5708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22EAAE49-3DEF-FCFF-1439-17D03BB2B0E4}"/>
              </a:ext>
            </a:extLst>
          </p:cNvPr>
          <p:cNvSpPr txBox="1"/>
          <p:nvPr/>
        </p:nvSpPr>
        <p:spPr>
          <a:xfrm>
            <a:off x="4572000" y="1056259"/>
            <a:ext cx="1700519" cy="203132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4625" indent="-174625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課程七大類別：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課程設計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教學技巧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評估技巧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教材製作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溝通及輔導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6.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創新教學導入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7.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中醫藥臨床教學經驗分享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683C829-3DF0-41BE-986A-CED7E2A4E558}"/>
              </a:ext>
            </a:extLst>
          </p:cNvPr>
          <p:cNvSpPr txBox="1"/>
          <p:nvPr/>
        </p:nvSpPr>
        <p:spPr>
          <a:xfrm>
            <a:off x="6717310" y="859076"/>
            <a:ext cx="2200387" cy="229293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marL="174625" indent="-174625"/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可開課單位：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各大學校院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中醫職類教學醫院評鑑合格之教學醫院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中醫醫院評鑑合格之醫院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台灣中醫醫學教育學會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中醫師公會及醫學會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6.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藥師公會及藥學會</a:t>
            </a:r>
            <a:endParaRPr lang="en-US" altLang="zh-TW" sz="13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300" dirty="0">
                <a:latin typeface="Cambria" panose="02040503050406030204" pitchFamily="18" charset="0"/>
                <a:ea typeface="Cambria" panose="02040503050406030204" pitchFamily="18" charset="0"/>
              </a:rPr>
              <a:t>7.</a:t>
            </a:r>
            <a:r>
              <a:rPr lang="zh-TW" altLang="en-US" sz="1300" dirty="0">
                <a:latin typeface="Cambria" panose="02040503050406030204" pitchFamily="18" charset="0"/>
                <a:ea typeface="標楷體" panose="03000509000000000000" pitchFamily="65" charset="-120"/>
              </a:rPr>
              <a:t>財團法人醫院評鑑暨醫療品質策進會通過師資培育制度認證機構</a:t>
            </a:r>
          </a:p>
        </p:txBody>
      </p: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1708BF7-BC42-3D0D-0A3E-62487377BEA5}"/>
              </a:ext>
            </a:extLst>
          </p:cNvPr>
          <p:cNvCxnSpPr>
            <a:cxnSpLocks/>
          </p:cNvCxnSpPr>
          <p:nvPr/>
        </p:nvCxnSpPr>
        <p:spPr>
          <a:xfrm>
            <a:off x="6335956" y="2113240"/>
            <a:ext cx="381354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A3D0D0C8-6DED-F756-F08D-F17098A294FF}"/>
              </a:ext>
            </a:extLst>
          </p:cNvPr>
          <p:cNvSpPr txBox="1"/>
          <p:nvPr/>
        </p:nvSpPr>
        <p:spPr>
          <a:xfrm>
            <a:off x="6820828" y="4698599"/>
            <a:ext cx="1564413" cy="523220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展延申請辦法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於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9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月份公告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DAACD07-B1AB-EAB2-A44B-0AB6957F56F0}"/>
              </a:ext>
            </a:extLst>
          </p:cNvPr>
          <p:cNvCxnSpPr>
            <a:cxnSpLocks/>
          </p:cNvCxnSpPr>
          <p:nvPr/>
        </p:nvCxnSpPr>
        <p:spPr>
          <a:xfrm>
            <a:off x="6459015" y="4960209"/>
            <a:ext cx="361813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接點: 肘形 20">
            <a:extLst>
              <a:ext uri="{FF2B5EF4-FFF2-40B4-BE49-F238E27FC236}">
                <a16:creationId xmlns:a16="http://schemas.microsoft.com/office/drawing/2014/main" id="{830F0B3C-BF07-EE6F-5287-E7B82C56C9EE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3764538" y="2409690"/>
            <a:ext cx="1062538" cy="552387"/>
          </a:xfrm>
          <a:prstGeom prst="bentConnector2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字方塊 21">
            <a:extLst>
              <a:ext uri="{FF2B5EF4-FFF2-40B4-BE49-F238E27FC236}">
                <a16:creationId xmlns:a16="http://schemas.microsoft.com/office/drawing/2014/main" id="{C643E16D-F562-0B51-05A3-33D4CFFD5AEA}"/>
              </a:ext>
            </a:extLst>
          </p:cNvPr>
          <p:cNvSpPr txBox="1"/>
          <p:nvPr/>
        </p:nvSpPr>
        <p:spPr>
          <a:xfrm>
            <a:off x="5468299" y="3282417"/>
            <a:ext cx="2498021" cy="95410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個人申請提升課程時數申請表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下載網址：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  <a:hlinkClick r:id="rId7"/>
              </a:rPr>
              <a:t>http://taecm.com.tw/download/index.php?index_id=226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cxnSp>
        <p:nvCxnSpPr>
          <p:cNvPr id="24" name="直線接點 23">
            <a:extLst>
              <a:ext uri="{FF2B5EF4-FFF2-40B4-BE49-F238E27FC236}">
                <a16:creationId xmlns:a16="http://schemas.microsoft.com/office/drawing/2014/main" id="{1B28A7FC-4733-D158-D016-EC04F60DD174}"/>
              </a:ext>
            </a:extLst>
          </p:cNvPr>
          <p:cNvCxnSpPr>
            <a:cxnSpLocks/>
          </p:cNvCxnSpPr>
          <p:nvPr/>
        </p:nvCxnSpPr>
        <p:spPr>
          <a:xfrm>
            <a:off x="5106486" y="3759470"/>
            <a:ext cx="361813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92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5C8E1F-6027-4F65-2971-2501167B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初次認證申請流程</a:t>
            </a:r>
          </a:p>
        </p:txBody>
      </p:sp>
    </p:spTree>
    <p:extLst>
      <p:ext uri="{BB962C8B-B14F-4D97-AF65-F5344CB8AC3E}">
        <p14:creationId xmlns:p14="http://schemas.microsoft.com/office/powerpoint/2010/main" val="35431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89EDB1-B203-D849-A611-514B12DF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43827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臨床醫學指導教師 </a:t>
            </a:r>
            <a:r>
              <a:rPr lang="zh-TW" altLang="en-US" sz="2800" b="1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培訓資格</a:t>
            </a: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條件篩選（中醫師）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CCB43-6A35-F0A6-A3B0-D5F57E5B4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9051" y="1660254"/>
            <a:ext cx="8425898" cy="435133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必要條件：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申請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推薦當年底前，執業年資滿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305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具備負責醫師資格證明（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102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年底前畢業，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103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年底前執業者不在此限。）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現職與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年年資皆執業於主訓院所、協同訓練院所→請見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流程圖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現職與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5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年年資</a:t>
            </a:r>
            <a:r>
              <a:rPr lang="zh-TW" altLang="en-US" b="1" dirty="0">
                <a:latin typeface="Cambria" panose="02040503050406030204" pitchFamily="18" charset="0"/>
                <a:ea typeface="標楷體" panose="03000509000000000000" pitchFamily="65" charset="-120"/>
              </a:rPr>
              <a:t>非完全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執業於主訓院所、協同訓練院所→請見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流程圖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267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7813CEF-6F22-20A6-5C47-6FDAF4E2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953" y="23354"/>
            <a:ext cx="7886700" cy="802602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Cambria" panose="02040503050406030204" pitchFamily="18" charset="0"/>
                <a:ea typeface="Cambria" panose="02040503050406030204" pitchFamily="18" charset="0"/>
              </a:rPr>
              <a:t>A</a:t>
            </a:r>
            <a:r>
              <a:rPr lang="zh-TW" altLang="en-US" sz="3600" dirty="0">
                <a:latin typeface="Cambria" panose="02040503050406030204" pitchFamily="18" charset="0"/>
                <a:ea typeface="標楷體" panose="03000509000000000000" pitchFamily="65" charset="-120"/>
              </a:rPr>
              <a:t>流程圖：臨床醫學指導教師申請流程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907A0D29-830C-F3DD-AF02-8F280A9471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6343258"/>
              </p:ext>
            </p:extLst>
          </p:nvPr>
        </p:nvGraphicFramePr>
        <p:xfrm>
          <a:off x="-526291" y="945573"/>
          <a:ext cx="8384622" cy="56838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22EAAE49-3DEF-FCFF-1439-17D03BB2B0E4}"/>
              </a:ext>
            </a:extLst>
          </p:cNvPr>
          <p:cNvSpPr txBox="1"/>
          <p:nvPr/>
        </p:nvSpPr>
        <p:spPr>
          <a:xfrm>
            <a:off x="4025648" y="2005067"/>
            <a:ext cx="2161309" cy="1169551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需準備文件：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培訓資格申請表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中醫師證書正反面圖檔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執業執照正反面圖檔</a:t>
            </a: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負責醫師完訓證明</a:t>
            </a:r>
            <a:endParaRPr lang="zh-TW" altLang="en-US" sz="120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683C829-3DF0-41BE-986A-CED7E2A4E558}"/>
              </a:ext>
            </a:extLst>
          </p:cNvPr>
          <p:cNvSpPr txBox="1"/>
          <p:nvPr/>
        </p:nvSpPr>
        <p:spPr>
          <a:xfrm>
            <a:off x="6617888" y="1897346"/>
            <a:ext cx="2432923" cy="138499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下載網址：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  <a:hlinkClick r:id="rId7"/>
              </a:rPr>
              <a:t>https://taecm.com.tw/download/index.php?index_id=133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醫教會電子信箱：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association.cme@gmail.com</a:t>
            </a:r>
            <a:endParaRPr lang="zh-TW" altLang="en-US" sz="140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A8D1257-CA38-7E91-D635-17B9865FC2C9}"/>
              </a:ext>
            </a:extLst>
          </p:cNvPr>
          <p:cNvSpPr txBox="1"/>
          <p:nvPr/>
        </p:nvSpPr>
        <p:spPr>
          <a:xfrm>
            <a:off x="6596582" y="4295501"/>
            <a:ext cx="2440593" cy="1169551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中醫師六大核心能力及教學技能課程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中醫臨床教學實務訓練課程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zh-TW" altLang="en-US" sz="110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BFD7729-F083-7D01-6919-1788455D64D1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3571706" y="2589843"/>
            <a:ext cx="453942" cy="2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0DBAA39-1351-05E1-8700-BE88AE2742C2}"/>
              </a:ext>
            </a:extLst>
          </p:cNvPr>
          <p:cNvCxnSpPr>
            <a:cxnSpLocks/>
          </p:cNvCxnSpPr>
          <p:nvPr/>
        </p:nvCxnSpPr>
        <p:spPr>
          <a:xfrm>
            <a:off x="6369627" y="4941176"/>
            <a:ext cx="248261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1708BF7-BC42-3D0D-0A3E-62487377BEA5}"/>
              </a:ext>
            </a:extLst>
          </p:cNvPr>
          <p:cNvCxnSpPr>
            <a:cxnSpLocks/>
          </p:cNvCxnSpPr>
          <p:nvPr/>
        </p:nvCxnSpPr>
        <p:spPr>
          <a:xfrm flipV="1">
            <a:off x="6155024" y="2589843"/>
            <a:ext cx="441558" cy="1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A3D0D0C8-6DED-F756-F08D-F17098A294FF}"/>
              </a:ext>
            </a:extLst>
          </p:cNvPr>
          <p:cNvSpPr txBox="1"/>
          <p:nvPr/>
        </p:nvSpPr>
        <p:spPr>
          <a:xfrm>
            <a:off x="8064229" y="5675294"/>
            <a:ext cx="986581" cy="95410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初次認證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申請辦法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於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月份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公告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DAACD07-B1AB-EAB2-A44B-0AB6957F56F0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7743217" y="6152348"/>
            <a:ext cx="321012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15414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7813CEF-6F22-20A6-5C47-6FDAF4E2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18" y="57302"/>
            <a:ext cx="7886700" cy="802602"/>
          </a:xfrm>
        </p:spPr>
        <p:txBody>
          <a:bodyPr>
            <a:normAutofit fontScale="90000"/>
          </a:bodyPr>
          <a:lstStyle/>
          <a:p>
            <a:r>
              <a:rPr lang="en-US" altLang="zh-TW" sz="3600" dirty="0">
                <a:latin typeface="Cambria" panose="02040503050406030204" pitchFamily="18" charset="0"/>
                <a:ea typeface="Cambria" panose="02040503050406030204" pitchFamily="18" charset="0"/>
              </a:rPr>
              <a:t>B</a:t>
            </a:r>
            <a:r>
              <a:rPr lang="zh-TW" altLang="en-US" sz="3600" dirty="0">
                <a:latin typeface="Cambria" panose="02040503050406030204" pitchFamily="18" charset="0"/>
                <a:ea typeface="標楷體" panose="03000509000000000000" pitchFamily="65" charset="-120"/>
              </a:rPr>
              <a:t>流程圖：臨床醫學指導教師推薦審查流程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907A0D29-830C-F3DD-AF02-8F280A9471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53516927"/>
              </p:ext>
            </p:extLst>
          </p:nvPr>
        </p:nvGraphicFramePr>
        <p:xfrm>
          <a:off x="-526291" y="859904"/>
          <a:ext cx="8384622" cy="5735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22EAAE49-3DEF-FCFF-1439-17D03BB2B0E4}"/>
              </a:ext>
            </a:extLst>
          </p:cNvPr>
          <p:cNvSpPr txBox="1"/>
          <p:nvPr/>
        </p:nvSpPr>
        <p:spPr>
          <a:xfrm>
            <a:off x="4072284" y="1492018"/>
            <a:ext cx="2105970" cy="160043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需準備文件：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推薦資格申請表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中醫師證書正反面影本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執業執照正反面影本</a:t>
            </a: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負責醫師完訓證明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所列學歷畢業證書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6.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其他執業年資證明文件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683C829-3DF0-41BE-986A-CED7E2A4E558}"/>
              </a:ext>
            </a:extLst>
          </p:cNvPr>
          <p:cNvSpPr txBox="1"/>
          <p:nvPr/>
        </p:nvSpPr>
        <p:spPr>
          <a:xfrm>
            <a:off x="6617887" y="1707461"/>
            <a:ext cx="2440593" cy="1384995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下載網址：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  <a:hlinkClick r:id="rId7"/>
              </a:rPr>
              <a:t>https://taecm.com.tw/download/index.php?index_id=139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全聯會聯絡資訊：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02-29594939#15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A8D1257-CA38-7E91-D635-17B9865FC2C9}"/>
              </a:ext>
            </a:extLst>
          </p:cNvPr>
          <p:cNvSpPr txBox="1"/>
          <p:nvPr/>
        </p:nvSpPr>
        <p:spPr>
          <a:xfrm>
            <a:off x="6638034" y="4205269"/>
            <a:ext cx="2440593" cy="1169551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中醫師六大核心能力及教學技能課程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中醫臨床教學實務訓練課程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zh-TW" altLang="en-US" sz="110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BFD7729-F083-7D01-6919-1788455D64D1}"/>
              </a:ext>
            </a:extLst>
          </p:cNvPr>
          <p:cNvCxnSpPr>
            <a:cxnSpLocks/>
          </p:cNvCxnSpPr>
          <p:nvPr/>
        </p:nvCxnSpPr>
        <p:spPr>
          <a:xfrm>
            <a:off x="3588199" y="2526490"/>
            <a:ext cx="484085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0DBAA39-1351-05E1-8700-BE88AE2742C2}"/>
              </a:ext>
            </a:extLst>
          </p:cNvPr>
          <p:cNvCxnSpPr>
            <a:cxnSpLocks/>
          </p:cNvCxnSpPr>
          <p:nvPr/>
        </p:nvCxnSpPr>
        <p:spPr>
          <a:xfrm>
            <a:off x="6389773" y="4920394"/>
            <a:ext cx="228115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1708BF7-BC42-3D0D-0A3E-62487377BEA5}"/>
              </a:ext>
            </a:extLst>
          </p:cNvPr>
          <p:cNvCxnSpPr>
            <a:cxnSpLocks/>
          </p:cNvCxnSpPr>
          <p:nvPr/>
        </p:nvCxnSpPr>
        <p:spPr>
          <a:xfrm>
            <a:off x="6178254" y="2526490"/>
            <a:ext cx="439633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A3D0D0C8-6DED-F756-F08D-F17098A294FF}"/>
              </a:ext>
            </a:extLst>
          </p:cNvPr>
          <p:cNvSpPr txBox="1"/>
          <p:nvPr/>
        </p:nvSpPr>
        <p:spPr>
          <a:xfrm>
            <a:off x="8064229" y="5641212"/>
            <a:ext cx="994251" cy="95410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初次認證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申請辦法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於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月份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公告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DAACD07-B1AB-EAB2-A44B-0AB6957F56F0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7699664" y="6109636"/>
            <a:ext cx="364565" cy="863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0110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89EDB1-B203-D849-A611-514B12DFD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473" y="350196"/>
            <a:ext cx="8237054" cy="883293"/>
          </a:xfrm>
        </p:spPr>
        <p:txBody>
          <a:bodyPr>
            <a:normAutofit/>
          </a:bodyPr>
          <a:lstStyle/>
          <a:p>
            <a:r>
              <a:rPr lang="zh-TW" altLang="en-US" sz="2800" b="1" dirty="0">
                <a:latin typeface="Cambria" panose="02040503050406030204" pitchFamily="18" charset="0"/>
                <a:ea typeface="標楷體" panose="03000509000000000000" pitchFamily="65" charset="-120"/>
              </a:rPr>
              <a:t>中藥學指導教師 </a:t>
            </a:r>
            <a:r>
              <a:rPr lang="zh-TW" altLang="en-US" sz="2800" b="1" u="sng" dirty="0">
                <a:latin typeface="Cambria" panose="02040503050406030204" pitchFamily="18" charset="0"/>
                <a:ea typeface="標楷體" panose="03000509000000000000" pitchFamily="65" charset="-120"/>
              </a:rPr>
              <a:t>培訓資格</a:t>
            </a:r>
            <a:r>
              <a:rPr lang="zh-TW" altLang="en-US" sz="2800" b="1" dirty="0">
                <a:latin typeface="Cambria" panose="02040503050406030204" pitchFamily="18" charset="0"/>
                <a:ea typeface="標楷體" panose="03000509000000000000" pitchFamily="65" charset="-120"/>
              </a:rPr>
              <a:t>條件篩選（藥師</a:t>
            </a:r>
            <a:r>
              <a:rPr lang="en-US" altLang="zh-TW" sz="2800" b="1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zh-TW" altLang="en-US" sz="2800" b="1" dirty="0">
                <a:latin typeface="Cambria" panose="02040503050406030204" pitchFamily="18" charset="0"/>
                <a:ea typeface="標楷體" panose="03000509000000000000" pitchFamily="65" charset="-120"/>
              </a:rPr>
              <a:t>中醫師）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22CCB43-6A35-F0A6-A3B0-D5F57E5B4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473" y="1614791"/>
            <a:ext cx="8425898" cy="4562172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必要條件：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305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申請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推薦當年底前，從事中藥臨床業務執業年資滿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73050" indent="-27305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中醫師需具備負責醫師資格證明（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102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年底前畢業，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103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年底前執業者不在此限。）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現職與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年年資皆執業於主訓院所、協同訓練院所→請見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流程圖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現職與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2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年年資</a:t>
            </a:r>
            <a:r>
              <a:rPr lang="zh-TW" altLang="en-US" b="1" dirty="0">
                <a:latin typeface="Cambria" panose="02040503050406030204" pitchFamily="18" charset="0"/>
                <a:ea typeface="標楷體" panose="03000509000000000000" pitchFamily="65" charset="-120"/>
              </a:rPr>
              <a:t>非完全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執業於主訓院所、協同訓練院所→請見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流程圖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TW" dirty="0"/>
          </a:p>
          <a:p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90750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7813CEF-6F22-20A6-5C47-6FDAF4E2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45" y="61195"/>
            <a:ext cx="7886700" cy="802602"/>
          </a:xfrm>
        </p:spPr>
        <p:txBody>
          <a:bodyPr>
            <a:normAutofit/>
          </a:bodyPr>
          <a:lstStyle/>
          <a:p>
            <a:r>
              <a:rPr lang="en-US" altLang="zh-TW" sz="3600" dirty="0">
                <a:latin typeface="Cambria" panose="02040503050406030204" pitchFamily="18" charset="0"/>
                <a:ea typeface="Cambria" panose="02040503050406030204" pitchFamily="18" charset="0"/>
              </a:rPr>
              <a:t>C</a:t>
            </a:r>
            <a:r>
              <a:rPr lang="zh-TW" altLang="en-US" sz="3600" dirty="0">
                <a:latin typeface="Cambria" panose="02040503050406030204" pitchFamily="18" charset="0"/>
                <a:ea typeface="標楷體" panose="03000509000000000000" pitchFamily="65" charset="-120"/>
              </a:rPr>
              <a:t>流程圖：中藥學指導教師申請流程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907A0D29-830C-F3DD-AF02-8F280A9471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3728821"/>
              </p:ext>
            </p:extLst>
          </p:nvPr>
        </p:nvGraphicFramePr>
        <p:xfrm>
          <a:off x="-526291" y="933855"/>
          <a:ext cx="8384622" cy="5710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22EAAE49-3DEF-FCFF-1439-17D03BB2B0E4}"/>
              </a:ext>
            </a:extLst>
          </p:cNvPr>
          <p:cNvSpPr txBox="1"/>
          <p:nvPr/>
        </p:nvSpPr>
        <p:spPr>
          <a:xfrm>
            <a:off x="3867815" y="1256212"/>
            <a:ext cx="2569166" cy="1815882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需準備文件：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培訓資格申請表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藥師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中醫師證書正反面圖檔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執業執照正反面圖檔</a:t>
            </a: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中醫師需附上負責醫師完訓證明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中醫師需附上執行中藥學臨床相關業務證明</a:t>
            </a: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683C829-3DF0-41BE-986A-CED7E2A4E558}"/>
              </a:ext>
            </a:extLst>
          </p:cNvPr>
          <p:cNvSpPr txBox="1"/>
          <p:nvPr/>
        </p:nvSpPr>
        <p:spPr>
          <a:xfrm>
            <a:off x="6728523" y="1471656"/>
            <a:ext cx="2321086" cy="160043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下載網址：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  <a:hlinkClick r:id="rId7"/>
              </a:rPr>
              <a:t>https://taecm.com.tw/download/index.php?index_id=133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醫教會電子信箱：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association.cme@gmail.com</a:t>
            </a:r>
            <a:endParaRPr lang="zh-TW" altLang="en-US" sz="140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A8D1257-CA38-7E91-D635-17B9865FC2C9}"/>
              </a:ext>
            </a:extLst>
          </p:cNvPr>
          <p:cNvSpPr txBox="1"/>
          <p:nvPr/>
        </p:nvSpPr>
        <p:spPr>
          <a:xfrm>
            <a:off x="6638034" y="4455111"/>
            <a:ext cx="2440593" cy="83099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中醫藥臨床專業及教學技能課程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中藥臨床教學實務訓練課程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zh-TW" altLang="en-US" sz="105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BFD7729-F083-7D01-6919-1788455D64D1}"/>
              </a:ext>
            </a:extLst>
          </p:cNvPr>
          <p:cNvCxnSpPr>
            <a:cxnSpLocks/>
          </p:cNvCxnSpPr>
          <p:nvPr/>
        </p:nvCxnSpPr>
        <p:spPr>
          <a:xfrm>
            <a:off x="3540092" y="2612017"/>
            <a:ext cx="251855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0DBAA39-1351-05E1-8700-BE88AE2742C2}"/>
              </a:ext>
            </a:extLst>
          </p:cNvPr>
          <p:cNvCxnSpPr>
            <a:cxnSpLocks/>
          </p:cNvCxnSpPr>
          <p:nvPr/>
        </p:nvCxnSpPr>
        <p:spPr>
          <a:xfrm>
            <a:off x="6302215" y="4871340"/>
            <a:ext cx="285182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1708BF7-BC42-3D0D-0A3E-62487377BEA5}"/>
              </a:ext>
            </a:extLst>
          </p:cNvPr>
          <p:cNvCxnSpPr>
            <a:cxnSpLocks/>
          </p:cNvCxnSpPr>
          <p:nvPr/>
        </p:nvCxnSpPr>
        <p:spPr>
          <a:xfrm>
            <a:off x="6444806" y="2584218"/>
            <a:ext cx="261899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A3D0D0C8-6DED-F756-F08D-F17098A294FF}"/>
              </a:ext>
            </a:extLst>
          </p:cNvPr>
          <p:cNvSpPr txBox="1"/>
          <p:nvPr/>
        </p:nvSpPr>
        <p:spPr>
          <a:xfrm>
            <a:off x="8091627" y="5639243"/>
            <a:ext cx="957982" cy="95410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初次認證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申請辦法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於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月份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公告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DAACD07-B1AB-EAB2-A44B-0AB6957F56F0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7752945" y="6109635"/>
            <a:ext cx="338682" cy="6662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58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37813CEF-6F22-20A6-5C47-6FDAF4E22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945" y="74473"/>
            <a:ext cx="7886700" cy="802602"/>
          </a:xfrm>
        </p:spPr>
        <p:txBody>
          <a:bodyPr>
            <a:normAutofit fontScale="90000"/>
          </a:bodyPr>
          <a:lstStyle/>
          <a:p>
            <a:r>
              <a:rPr lang="en-US" altLang="zh-TW" sz="3600" dirty="0">
                <a:latin typeface="Cambria" panose="02040503050406030204" pitchFamily="18" charset="0"/>
                <a:ea typeface="Cambria" panose="02040503050406030204" pitchFamily="18" charset="0"/>
              </a:rPr>
              <a:t>D</a:t>
            </a:r>
            <a:r>
              <a:rPr lang="zh-TW" altLang="en-US" sz="3600" dirty="0">
                <a:latin typeface="Cambria" panose="02040503050406030204" pitchFamily="18" charset="0"/>
                <a:ea typeface="標楷體" panose="03000509000000000000" pitchFamily="65" charset="-120"/>
              </a:rPr>
              <a:t>流程圖：中藥學指導教師推薦審查流程</a:t>
            </a:r>
          </a:p>
        </p:txBody>
      </p:sp>
      <p:graphicFrame>
        <p:nvGraphicFramePr>
          <p:cNvPr id="8" name="資料庫圖表 7">
            <a:extLst>
              <a:ext uri="{FF2B5EF4-FFF2-40B4-BE49-F238E27FC236}">
                <a16:creationId xmlns:a16="http://schemas.microsoft.com/office/drawing/2014/main" id="{907A0D29-830C-F3DD-AF02-8F280A9471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2813051"/>
              </p:ext>
            </p:extLst>
          </p:nvPr>
        </p:nvGraphicFramePr>
        <p:xfrm>
          <a:off x="-526291" y="972765"/>
          <a:ext cx="8384622" cy="566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文字方塊 3">
            <a:extLst>
              <a:ext uri="{FF2B5EF4-FFF2-40B4-BE49-F238E27FC236}">
                <a16:creationId xmlns:a16="http://schemas.microsoft.com/office/drawing/2014/main" id="{22EAAE49-3DEF-FCFF-1439-17D03BB2B0E4}"/>
              </a:ext>
            </a:extLst>
          </p:cNvPr>
          <p:cNvSpPr txBox="1"/>
          <p:nvPr/>
        </p:nvSpPr>
        <p:spPr>
          <a:xfrm>
            <a:off x="3968872" y="877075"/>
            <a:ext cx="2571182" cy="2246769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174625" indent="-174625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需準備文件：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推薦資格申請表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2.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藥師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/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中醫師證書正反面影本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3.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執業執照正反面影本</a:t>
            </a: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4.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中醫師需附上負責醫師完訓證明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5.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中醫師需附上執行中藥學臨床相關業務證明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6.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所列學歷畢業證書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174625" indent="-174625"/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7.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其他執業年資證明文件</a:t>
            </a:r>
            <a:endParaRPr lang="zh-TW" altLang="en-US" sz="1200" dirty="0">
              <a:latin typeface="Cambria" panose="02040503050406030204" pitchFamily="18" charset="0"/>
              <a:ea typeface="標楷體" panose="03000509000000000000" pitchFamily="65" charset="-120"/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2683C829-3DF0-41BE-986A-CED7E2A4E558}"/>
              </a:ext>
            </a:extLst>
          </p:cNvPr>
          <p:cNvSpPr txBox="1"/>
          <p:nvPr/>
        </p:nvSpPr>
        <p:spPr>
          <a:xfrm>
            <a:off x="7052144" y="1527711"/>
            <a:ext cx="2004070" cy="1600438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下載網址：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  <a:hlinkClick r:id="rId7"/>
              </a:rPr>
              <a:t>https://taecm.com.tw/download/index.php?index_id=139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全聯會聯絡資訊：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02-29594939#15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1A8D1257-CA38-7E91-D635-17B9865FC2C9}"/>
              </a:ext>
            </a:extLst>
          </p:cNvPr>
          <p:cNvSpPr txBox="1"/>
          <p:nvPr/>
        </p:nvSpPr>
        <p:spPr>
          <a:xfrm>
            <a:off x="6644131" y="4453930"/>
            <a:ext cx="2440593" cy="83099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中醫藥臨床專業及教學技能課程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7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中藥臨床教學實務訓練課程</a:t>
            </a:r>
            <a:endParaRPr lang="en-US" altLang="zh-TW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（</a:t>
            </a:r>
            <a:r>
              <a:rPr lang="en-US" altLang="zh-TW" dirty="0">
                <a:latin typeface="Cambria" panose="02040503050406030204" pitchFamily="18" charset="0"/>
                <a:ea typeface="Cambria" panose="02040503050406030204" pitchFamily="18" charset="0"/>
              </a:rPr>
              <a:t>8</a:t>
            </a:r>
            <a:r>
              <a:rPr lang="zh-TW" altLang="en-US" dirty="0">
                <a:latin typeface="Cambria" panose="02040503050406030204" pitchFamily="18" charset="0"/>
                <a:ea typeface="標楷體" panose="03000509000000000000" pitchFamily="65" charset="-120"/>
              </a:rPr>
              <a:t>小時）</a:t>
            </a:r>
          </a:p>
        </p:txBody>
      </p: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2BFD7729-F083-7D01-6919-1788455D64D1}"/>
              </a:ext>
            </a:extLst>
          </p:cNvPr>
          <p:cNvCxnSpPr>
            <a:cxnSpLocks/>
          </p:cNvCxnSpPr>
          <p:nvPr/>
        </p:nvCxnSpPr>
        <p:spPr>
          <a:xfrm>
            <a:off x="3559016" y="2562108"/>
            <a:ext cx="409856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接點 14">
            <a:extLst>
              <a:ext uri="{FF2B5EF4-FFF2-40B4-BE49-F238E27FC236}">
                <a16:creationId xmlns:a16="http://schemas.microsoft.com/office/drawing/2014/main" id="{E0DBAA39-1351-05E1-8700-BE88AE2742C2}"/>
              </a:ext>
            </a:extLst>
          </p:cNvPr>
          <p:cNvCxnSpPr>
            <a:cxnSpLocks/>
            <a:endCxn id="10" idx="1"/>
          </p:cNvCxnSpPr>
          <p:nvPr/>
        </p:nvCxnSpPr>
        <p:spPr>
          <a:xfrm>
            <a:off x="6371617" y="4869429"/>
            <a:ext cx="272514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E1708BF7-BC42-3D0D-0A3E-62487377BEA5}"/>
              </a:ext>
            </a:extLst>
          </p:cNvPr>
          <p:cNvCxnSpPr>
            <a:cxnSpLocks/>
          </p:cNvCxnSpPr>
          <p:nvPr/>
        </p:nvCxnSpPr>
        <p:spPr>
          <a:xfrm>
            <a:off x="6617888" y="2539780"/>
            <a:ext cx="462766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文字方塊 1">
            <a:extLst>
              <a:ext uri="{FF2B5EF4-FFF2-40B4-BE49-F238E27FC236}">
                <a16:creationId xmlns:a16="http://schemas.microsoft.com/office/drawing/2014/main" id="{A3D0D0C8-6DED-F756-F08D-F17098A294FF}"/>
              </a:ext>
            </a:extLst>
          </p:cNvPr>
          <p:cNvSpPr txBox="1"/>
          <p:nvPr/>
        </p:nvSpPr>
        <p:spPr>
          <a:xfrm>
            <a:off x="8059875" y="5632582"/>
            <a:ext cx="937836" cy="954107"/>
          </a:xfrm>
          <a:prstGeom prst="rect">
            <a:avLst/>
          </a:prstGeom>
          <a:noFill/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200"/>
            </a:lvl1pPr>
          </a:lstStyle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初次認證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申請辦法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於</a:t>
            </a:r>
            <a:r>
              <a:rPr lang="en-US" altLang="zh-TW" sz="1400" dirty="0">
                <a:latin typeface="Cambria" panose="02040503050406030204" pitchFamily="18" charset="0"/>
                <a:ea typeface="Cambria" panose="02040503050406030204" pitchFamily="18" charset="0"/>
              </a:rPr>
              <a:t>10</a:t>
            </a:r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月份</a:t>
            </a:r>
            <a:endParaRPr lang="en-US" altLang="zh-TW" sz="1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zh-TW" altLang="en-US" sz="1400" dirty="0">
                <a:latin typeface="Cambria" panose="02040503050406030204" pitchFamily="18" charset="0"/>
                <a:ea typeface="標楷體" panose="03000509000000000000" pitchFamily="65" charset="-120"/>
              </a:rPr>
              <a:t>公告</a:t>
            </a:r>
          </a:p>
        </p:txBody>
      </p:sp>
      <p:cxnSp>
        <p:nvCxnSpPr>
          <p:cNvPr id="3" name="直線接點 2">
            <a:extLst>
              <a:ext uri="{FF2B5EF4-FFF2-40B4-BE49-F238E27FC236}">
                <a16:creationId xmlns:a16="http://schemas.microsoft.com/office/drawing/2014/main" id="{6DAACD07-B1AB-EAB2-A44B-0AB6957F56F0}"/>
              </a:ext>
            </a:extLst>
          </p:cNvPr>
          <p:cNvCxnSpPr>
            <a:cxnSpLocks/>
            <a:endCxn id="2" idx="1"/>
          </p:cNvCxnSpPr>
          <p:nvPr/>
        </p:nvCxnSpPr>
        <p:spPr>
          <a:xfrm>
            <a:off x="7684851" y="6109636"/>
            <a:ext cx="375024" cy="0"/>
          </a:xfrm>
          <a:prstGeom prst="line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578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D5C8E1F-6027-4F65-2971-2501167B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66218"/>
            <a:ext cx="7886700" cy="1325563"/>
          </a:xfrm>
        </p:spPr>
        <p:txBody>
          <a:bodyPr>
            <a:normAutofit/>
          </a:bodyPr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認證效期展延申請流程</a:t>
            </a:r>
          </a:p>
        </p:txBody>
      </p:sp>
    </p:spTree>
    <p:extLst>
      <p:ext uri="{BB962C8B-B14F-4D97-AF65-F5344CB8AC3E}">
        <p14:creationId xmlns:p14="http://schemas.microsoft.com/office/powerpoint/2010/main" val="1460144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主題">
  <a:themeElements>
    <a:clrScheme name="Office 2013 - 2022 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285</TotalTime>
  <Words>1183</Words>
  <Application>Microsoft Office PowerPoint</Application>
  <PresentationFormat>如螢幕大小 (4:3)</PresentationFormat>
  <Paragraphs>182</Paragraphs>
  <Slides>10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6" baseType="lpstr">
      <vt:lpstr>標楷體</vt:lpstr>
      <vt:lpstr>Arial</vt:lpstr>
      <vt:lpstr>Calibri</vt:lpstr>
      <vt:lpstr>Calibri Light</vt:lpstr>
      <vt:lpstr>Cambria</vt:lpstr>
      <vt:lpstr>Office 2013 - 2022 主題</vt:lpstr>
      <vt:lpstr>負責醫師指導師資 相關事項流程圖</vt:lpstr>
      <vt:lpstr>初次認證申請流程</vt:lpstr>
      <vt:lpstr>臨床醫學指導教師 培訓資格條件篩選（中醫師）</vt:lpstr>
      <vt:lpstr>A流程圖：臨床醫學指導教師申請流程</vt:lpstr>
      <vt:lpstr>B流程圖：臨床醫學指導教師推薦審查流程</vt:lpstr>
      <vt:lpstr>中藥學指導教師 培訓資格條件篩選（藥師/中醫師）</vt:lpstr>
      <vt:lpstr>C流程圖：中藥學指導教師申請流程</vt:lpstr>
      <vt:lpstr>D流程圖：中藥學指導教師推薦審查流程</vt:lpstr>
      <vt:lpstr>認證效期展延申請流程</vt:lpstr>
      <vt:lpstr>臨床醫學指導教師/中藥學指導教師 效期展延流程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負責醫師指導師資 申請/推薦 流程圖</dc:title>
  <dc:creator>教育學會 台灣中醫醫學</dc:creator>
  <cp:lastModifiedBy>教育學會 台灣中醫醫學</cp:lastModifiedBy>
  <cp:revision>11</cp:revision>
  <dcterms:created xsi:type="dcterms:W3CDTF">2024-04-19T07:54:58Z</dcterms:created>
  <dcterms:modified xsi:type="dcterms:W3CDTF">2024-04-20T13:12:29Z</dcterms:modified>
</cp:coreProperties>
</file>