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8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9796-02F0-4CB0-81EF-866EA97AAABC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B15-6287-4707-BE7B-6057BF5E0D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04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9796-02F0-4CB0-81EF-866EA97AAABC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B15-6287-4707-BE7B-6057BF5E0D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88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9796-02F0-4CB0-81EF-866EA97AAABC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B15-6287-4707-BE7B-6057BF5E0D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99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9796-02F0-4CB0-81EF-866EA97AAABC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B15-6287-4707-BE7B-6057BF5E0D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90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9796-02F0-4CB0-81EF-866EA97AAABC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B15-6287-4707-BE7B-6057BF5E0D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53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9796-02F0-4CB0-81EF-866EA97AAABC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B15-6287-4707-BE7B-6057BF5E0D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24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9796-02F0-4CB0-81EF-866EA97AAABC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B15-6287-4707-BE7B-6057BF5E0D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88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9796-02F0-4CB0-81EF-866EA97AAABC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B15-6287-4707-BE7B-6057BF5E0D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9796-02F0-4CB0-81EF-866EA97AAABC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B15-6287-4707-BE7B-6057BF5E0D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77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9796-02F0-4CB0-81EF-866EA97AAABC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B15-6287-4707-BE7B-6057BF5E0D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48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9796-02F0-4CB0-81EF-866EA97AAABC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EB15-6287-4707-BE7B-6057BF5E0D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0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9796-02F0-4CB0-81EF-866EA97AAABC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6EB15-6287-4707-BE7B-6057BF5E0D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82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30" y="974132"/>
            <a:ext cx="8844741" cy="58838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20640" y="904772"/>
            <a:ext cx="1787236" cy="324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2697607" y="132199"/>
            <a:ext cx="6796786" cy="677108"/>
            <a:chOff x="2697607" y="132199"/>
            <a:chExt cx="6796786" cy="677108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F9603800-1F98-99A0-BADD-DE3F17312D17}"/>
                </a:ext>
              </a:extLst>
            </p:cNvPr>
            <p:cNvSpPr txBox="1"/>
            <p:nvPr/>
          </p:nvSpPr>
          <p:spPr>
            <a:xfrm>
              <a:off x="2697607" y="132199"/>
              <a:ext cx="339839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indent="-179388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altLang="zh-TW" sz="1100" b="1" u="sng" dirty="0">
                  <a:latin typeface="微軟正黑體" pitchFamily="34" charset="-120"/>
                  <a:ea typeface="微軟正黑體" pitchFamily="34" charset="-120"/>
                </a:rPr>
                <a:t>IP</a:t>
              </a:r>
              <a:r>
                <a:rPr lang="zh-TW" altLang="en-US" sz="1100" b="1" u="sng" dirty="0">
                  <a:latin typeface="微軟正黑體" pitchFamily="34" charset="-120"/>
                  <a:ea typeface="微軟正黑體" pitchFamily="34" charset="-120"/>
                </a:rPr>
                <a:t>自動認證機構權限：</a:t>
              </a:r>
              <a:endParaRPr lang="en-US" altLang="zh-TW" sz="1100" b="1" u="sng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1100" dirty="0">
                  <a:latin typeface="微軟正黑體" pitchFamily="34" charset="-120"/>
                  <a:ea typeface="微軟正黑體" pitchFamily="34" charset="-120"/>
                </a:rPr>
                <a:t>若已連線機構網路或事先建立遠端連線；系統將會自動識別用戶端的</a:t>
              </a:r>
              <a:r>
                <a:rPr lang="en-US" altLang="zh-TW" sz="1100" dirty="0">
                  <a:latin typeface="微軟正黑體" pitchFamily="34" charset="-120"/>
                  <a:ea typeface="微軟正黑體" pitchFamily="34" charset="-120"/>
                </a:rPr>
                <a:t>IP</a:t>
              </a:r>
              <a:r>
                <a:rPr lang="zh-TW" altLang="en-US" sz="1100" dirty="0">
                  <a:latin typeface="微軟正黑體" pitchFamily="34" charset="-120"/>
                  <a:ea typeface="微軟正黑體" pitchFamily="34" charset="-120"/>
                </a:rPr>
                <a:t>位置，認證您的下載權限。</a:t>
              </a:r>
              <a:endParaRPr lang="en-US" altLang="zh-TW" sz="11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096000" y="132199"/>
              <a:ext cx="339839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179388" indent="-179388">
                <a:spcAft>
                  <a:spcPts val="600"/>
                </a:spcAft>
                <a:buFont typeface="Arial" pitchFamily="34" charset="0"/>
                <a:buChar char="•"/>
                <a:defRPr sz="1100" b="1" u="sng"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dirty="0"/>
                <a:t>手動認證機構權限：</a:t>
              </a:r>
              <a:endParaRPr lang="en-US" altLang="zh-TW" dirty="0"/>
            </a:p>
            <a:p>
              <a:pPr marL="0" indent="0">
                <a:buNone/>
              </a:pPr>
              <a:r>
                <a:rPr lang="zh-TW" altLang="en-US" b="0" u="none" dirty="0"/>
                <a:t>也可在網站上手動建立遠端連線，系統將會導引用戶完成連線程序，或提供機構遠端連線方式說明。</a:t>
              </a:r>
              <a:endParaRPr lang="en-US" altLang="zh-TW" b="0" u="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168608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3544" r="25282"/>
          <a:stretch/>
        </p:blipFill>
        <p:spPr>
          <a:xfrm>
            <a:off x="6320598" y="973767"/>
            <a:ext cx="5871402" cy="423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75465"/>
            <a:ext cx="5927959" cy="4228302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5586646" y="2776451"/>
            <a:ext cx="964276" cy="8603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73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</Words>
  <Application>Microsoft Office PowerPoint</Application>
  <PresentationFormat>寬螢幕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airitimis</dc:creator>
  <cp:lastModifiedBy>user</cp:lastModifiedBy>
  <cp:revision>3</cp:revision>
  <dcterms:created xsi:type="dcterms:W3CDTF">2023-10-18T01:26:32Z</dcterms:created>
  <dcterms:modified xsi:type="dcterms:W3CDTF">2023-10-20T06:12:02Z</dcterms:modified>
</cp:coreProperties>
</file>